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embeddedFontLst>
    <p:embeddedFont>
      <p:font typeface="Book Antiqua" panose="02040602050305030304" pitchFamily="18" charset="0"/>
      <p:regular r:id="rId19"/>
      <p:bold r:id="rId20"/>
      <p:italic r:id="rId21"/>
      <p:boldItalic r:id="rId22"/>
    </p:embeddedFont>
    <p:embeddedFont>
      <p:font typeface="Lucida Sans" panose="020B0602030504020204" pitchFamily="34" charset="0"/>
      <p:regular r:id="rId23"/>
      <p:bold r:id="rId24"/>
      <p:italic r:id="rId25"/>
      <p:boldItalic r:id="rId2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FDC5762-0B2E-437D-A807-A6769F54F821}">
  <a:tblStyle styleId="{BFDC5762-0B2E-437D-A807-A6769F54F821}"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5" d="100"/>
          <a:sy n="65" d="100"/>
        </p:scale>
        <p:origin x="1320"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font" Target="fonts/font8.fntdata"/><Relationship Id="rId3" Type="http://schemas.openxmlformats.org/officeDocument/2006/relationships/slide" Target="slides/slide2.xml"/><Relationship Id="rId21" Type="http://schemas.openxmlformats.org/officeDocument/2006/relationships/font" Target="fonts/font3.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7.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2.fntdata"/><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6.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5.fntdata"/><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4.fntdata"/><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g77ad8e99f3_0_3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9" name="Google Shape;159;g77ad8e99f3_0_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1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p1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1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g77ad8e99f3_0_4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8" name="Google Shape;178;g77ad8e99f3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p1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1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g77ad8e99f3_0_1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3" name="Google Shape;193;g77ad8e99f3_0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77ad8e99f3_0_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77ad8e99f3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77ad8e99f3_0_2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 name="Google Shape;107;g77ad8e99f3_0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77ad8e99f3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 name="Google Shape;113;g77ad8e99f3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g77ad8e99f3_0_1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1" name="Google Shape;121;g77ad8e99f3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g77ad8e99f3_0_3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g77ad8e99f3_0_3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2"/>
          <p:cNvSpPr txBox="1">
            <a:spLocks noGrp="1"/>
          </p:cNvSpPr>
          <p:nvPr>
            <p:ph type="ctrTitle"/>
          </p:nvPr>
        </p:nvSpPr>
        <p:spPr>
          <a:xfrm>
            <a:off x="422030" y="1371600"/>
            <a:ext cx="8229600" cy="1828800"/>
          </a:xfrm>
          <a:prstGeom prst="rect">
            <a:avLst/>
          </a:prstGeom>
          <a:noFill/>
          <a:ln>
            <a:noFill/>
          </a:ln>
        </p:spPr>
        <p:txBody>
          <a:bodyPr spcFirstLastPara="1" wrap="square" lIns="91425" tIns="91425" rIns="91425" bIns="91425" anchor="b" anchorCtr="0">
            <a:noAutofit/>
          </a:bodyPr>
          <a:lstStyle>
            <a:lvl1pPr marL="0" marR="0" lvl="0" indent="0" algn="ctr" rtl="0">
              <a:spcBef>
                <a:spcPts val="0"/>
              </a:spcBef>
              <a:spcAft>
                <a:spcPts val="0"/>
              </a:spcAft>
              <a:buClr>
                <a:srgbClr val="EAD594"/>
              </a:buClr>
              <a:buSzPts val="1400"/>
              <a:buFont typeface="Lucida Sans"/>
              <a:buNone/>
              <a:defRPr sz="4800" b="1" i="0" u="none" strike="noStrike" cap="none">
                <a:solidFill>
                  <a:srgbClr val="EAD594"/>
                </a:solidFill>
                <a:latin typeface="Lucida Sans"/>
                <a:ea typeface="Lucida Sans"/>
                <a:cs typeface="Lucida Sans"/>
                <a:sym typeface="Lucida Sans"/>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13" name="Google Shape;13;p2"/>
          <p:cNvSpPr txBox="1">
            <a:spLocks noGrp="1"/>
          </p:cNvSpPr>
          <p:nvPr>
            <p:ph type="dt" idx="10"/>
          </p:nvPr>
        </p:nvSpPr>
        <p:spPr>
          <a:xfrm>
            <a:off x="457200" y="6416675"/>
            <a:ext cx="2133600" cy="365125"/>
          </a:xfrm>
          <a:prstGeom prst="rect">
            <a:avLst/>
          </a:prstGeom>
          <a:noFill/>
          <a:ln>
            <a:noFill/>
          </a:ln>
        </p:spPr>
        <p:txBody>
          <a:bodyPr spcFirstLastPara="1" wrap="square" lIns="91425" tIns="91425" rIns="91425" bIns="91425" anchor="b" anchorCtr="0">
            <a:noAutofit/>
          </a:bodyPr>
          <a:lstStyle>
            <a:lvl1pPr marL="0" marR="0" lvl="0" indent="0" algn="l" rtl="0">
              <a:spcBef>
                <a:spcPts val="0"/>
              </a:spcBef>
              <a:spcAft>
                <a:spcPts val="0"/>
              </a:spcAft>
              <a:buSzPts val="1400"/>
              <a:buNone/>
              <a:defRPr sz="1200" b="0" i="0" u="none" strike="noStrike" cap="none">
                <a:solidFill>
                  <a:srgbClr val="BABABA"/>
                </a:solidFill>
                <a:latin typeface="Book Antiqua"/>
                <a:ea typeface="Book Antiqua"/>
                <a:cs typeface="Book Antiqua"/>
                <a:sym typeface="Book Antiqua"/>
              </a:defRPr>
            </a:lvl1pPr>
            <a:lvl2pPr marL="457200" marR="0" lvl="1"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2pPr>
            <a:lvl3pPr marL="914400" marR="0" lvl="2"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3pPr>
            <a:lvl4pPr marL="1371600" marR="0" lvl="3"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4pPr>
            <a:lvl5pPr marL="1828800" marR="0" lvl="4"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5pPr>
            <a:lvl6pPr marL="2286000" marR="0" lvl="5"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6pPr>
            <a:lvl7pPr marL="2743200" marR="0" lvl="6"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7pPr>
            <a:lvl8pPr marL="3200400" marR="0" lvl="7"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8pPr>
            <a:lvl9pPr marL="3657600" marR="0" lvl="8"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9pPr>
          </a:lstStyle>
          <a:p>
            <a:endParaRPr/>
          </a:p>
        </p:txBody>
      </p:sp>
      <p:sp>
        <p:nvSpPr>
          <p:cNvPr id="14" name="Google Shape;14;p2"/>
          <p:cNvSpPr txBox="1">
            <a:spLocks noGrp="1"/>
          </p:cNvSpPr>
          <p:nvPr>
            <p:ph type="ftr" idx="11"/>
          </p:nvPr>
        </p:nvSpPr>
        <p:spPr>
          <a:xfrm>
            <a:off x="3124200" y="6416675"/>
            <a:ext cx="2895600" cy="365125"/>
          </a:xfrm>
          <a:prstGeom prst="rect">
            <a:avLst/>
          </a:prstGeom>
          <a:noFill/>
          <a:ln>
            <a:noFill/>
          </a:ln>
        </p:spPr>
        <p:txBody>
          <a:bodyPr spcFirstLastPara="1" wrap="square" lIns="91425" tIns="91425" rIns="91425" bIns="91425" anchor="b" anchorCtr="0">
            <a:noAutofit/>
          </a:bodyPr>
          <a:lstStyle>
            <a:lvl1pPr marL="0" marR="0" lvl="0" indent="0" algn="ctr" rtl="0">
              <a:spcBef>
                <a:spcPts val="0"/>
              </a:spcBef>
              <a:spcAft>
                <a:spcPts val="0"/>
              </a:spcAft>
              <a:buSzPts val="1400"/>
              <a:buNone/>
              <a:defRPr sz="1200" b="0" i="0" u="none" strike="noStrike" cap="none">
                <a:solidFill>
                  <a:srgbClr val="BABABA"/>
                </a:solidFill>
                <a:latin typeface="Book Antiqua"/>
                <a:ea typeface="Book Antiqua"/>
                <a:cs typeface="Book Antiqua"/>
                <a:sym typeface="Book Antiqua"/>
              </a:defRPr>
            </a:lvl1pPr>
            <a:lvl2pPr marL="457200" marR="0" lvl="1"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2pPr>
            <a:lvl3pPr marL="914400" marR="0" lvl="2"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3pPr>
            <a:lvl4pPr marL="1371600" marR="0" lvl="3"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4pPr>
            <a:lvl5pPr marL="1828800" marR="0" lvl="4"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5pPr>
            <a:lvl6pPr marL="2286000" marR="0" lvl="5"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6pPr>
            <a:lvl7pPr marL="2743200" marR="0" lvl="6"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7pPr>
            <a:lvl8pPr marL="3200400" marR="0" lvl="7"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8pPr>
            <a:lvl9pPr marL="3657600" marR="0" lvl="8"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9pPr>
          </a:lstStyle>
          <a:p>
            <a:endParaRPr/>
          </a:p>
        </p:txBody>
      </p:sp>
      <p:sp>
        <p:nvSpPr>
          <p:cNvPr id="15" name="Google Shape;15;p2"/>
          <p:cNvSpPr txBox="1">
            <a:spLocks noGrp="1"/>
          </p:cNvSpPr>
          <p:nvPr>
            <p:ph type="sldNum" idx="12"/>
          </p:nvPr>
        </p:nvSpPr>
        <p:spPr>
          <a:xfrm>
            <a:off x="7924800" y="6416675"/>
            <a:ext cx="762000" cy="365125"/>
          </a:xfrm>
          <a:prstGeom prst="rect">
            <a:avLst/>
          </a:prstGeom>
          <a:noFill/>
          <a:ln>
            <a:noFill/>
          </a:ln>
        </p:spPr>
        <p:txBody>
          <a:bodyPr spcFirstLastPara="1" wrap="square" lIns="0" tIns="45700" rIns="0" bIns="45700" anchor="b" anchorCtr="0">
            <a:noAutofit/>
          </a:bodyPr>
          <a:lstStyle>
            <a:lvl1pPr marL="0" marR="0" lvl="0" indent="0" algn="r" rtl="0">
              <a:spcBef>
                <a:spcPts val="0"/>
              </a:spcBef>
              <a:buNone/>
              <a:defRPr sz="1200" b="0" i="0" u="none" strike="noStrike" cap="none">
                <a:solidFill>
                  <a:srgbClr val="BABABA"/>
                </a:solidFill>
                <a:latin typeface="Book Antiqua"/>
                <a:ea typeface="Book Antiqua"/>
                <a:cs typeface="Book Antiqua"/>
                <a:sym typeface="Book Antiqua"/>
              </a:defRPr>
            </a:lvl1pPr>
            <a:lvl2pPr marL="0" marR="0" lvl="1" indent="0" algn="r" rtl="0">
              <a:spcBef>
                <a:spcPts val="0"/>
              </a:spcBef>
              <a:buNone/>
              <a:defRPr sz="1200" b="0" i="0" u="none" strike="noStrike" cap="none">
                <a:solidFill>
                  <a:srgbClr val="BABABA"/>
                </a:solidFill>
                <a:latin typeface="Book Antiqua"/>
                <a:ea typeface="Book Antiqua"/>
                <a:cs typeface="Book Antiqua"/>
                <a:sym typeface="Book Antiqua"/>
              </a:defRPr>
            </a:lvl2pPr>
            <a:lvl3pPr marL="0" marR="0" lvl="2" indent="0" algn="r" rtl="0">
              <a:spcBef>
                <a:spcPts val="0"/>
              </a:spcBef>
              <a:buNone/>
              <a:defRPr sz="1200" b="0" i="0" u="none" strike="noStrike" cap="none">
                <a:solidFill>
                  <a:srgbClr val="BABABA"/>
                </a:solidFill>
                <a:latin typeface="Book Antiqua"/>
                <a:ea typeface="Book Antiqua"/>
                <a:cs typeface="Book Antiqua"/>
                <a:sym typeface="Book Antiqua"/>
              </a:defRPr>
            </a:lvl3pPr>
            <a:lvl4pPr marL="0" marR="0" lvl="3" indent="0" algn="r" rtl="0">
              <a:spcBef>
                <a:spcPts val="0"/>
              </a:spcBef>
              <a:buNone/>
              <a:defRPr sz="1200" b="0" i="0" u="none" strike="noStrike" cap="none">
                <a:solidFill>
                  <a:srgbClr val="BABABA"/>
                </a:solidFill>
                <a:latin typeface="Book Antiqua"/>
                <a:ea typeface="Book Antiqua"/>
                <a:cs typeface="Book Antiqua"/>
                <a:sym typeface="Book Antiqua"/>
              </a:defRPr>
            </a:lvl4pPr>
            <a:lvl5pPr marL="0" marR="0" lvl="4" indent="0" algn="r" rtl="0">
              <a:spcBef>
                <a:spcPts val="0"/>
              </a:spcBef>
              <a:buNone/>
              <a:defRPr sz="1200" b="0" i="0" u="none" strike="noStrike" cap="none">
                <a:solidFill>
                  <a:srgbClr val="BABABA"/>
                </a:solidFill>
                <a:latin typeface="Book Antiqua"/>
                <a:ea typeface="Book Antiqua"/>
                <a:cs typeface="Book Antiqua"/>
                <a:sym typeface="Book Antiqua"/>
              </a:defRPr>
            </a:lvl5pPr>
            <a:lvl6pPr marL="0" marR="0" lvl="5" indent="0" algn="r" rtl="0">
              <a:spcBef>
                <a:spcPts val="0"/>
              </a:spcBef>
              <a:buNone/>
              <a:defRPr sz="1200" b="0" i="0" u="none" strike="noStrike" cap="none">
                <a:solidFill>
                  <a:srgbClr val="BABABA"/>
                </a:solidFill>
                <a:latin typeface="Book Antiqua"/>
                <a:ea typeface="Book Antiqua"/>
                <a:cs typeface="Book Antiqua"/>
                <a:sym typeface="Book Antiqua"/>
              </a:defRPr>
            </a:lvl6pPr>
            <a:lvl7pPr marL="0" marR="0" lvl="6" indent="0" algn="r" rtl="0">
              <a:spcBef>
                <a:spcPts val="0"/>
              </a:spcBef>
              <a:buNone/>
              <a:defRPr sz="1200" b="0" i="0" u="none" strike="noStrike" cap="none">
                <a:solidFill>
                  <a:srgbClr val="BABABA"/>
                </a:solidFill>
                <a:latin typeface="Book Antiqua"/>
                <a:ea typeface="Book Antiqua"/>
                <a:cs typeface="Book Antiqua"/>
                <a:sym typeface="Book Antiqua"/>
              </a:defRPr>
            </a:lvl7pPr>
            <a:lvl8pPr marL="0" marR="0" lvl="7" indent="0" algn="r" rtl="0">
              <a:spcBef>
                <a:spcPts val="0"/>
              </a:spcBef>
              <a:buNone/>
              <a:defRPr sz="1200" b="0" i="0" u="none" strike="noStrike" cap="none">
                <a:solidFill>
                  <a:srgbClr val="BABABA"/>
                </a:solidFill>
                <a:latin typeface="Book Antiqua"/>
                <a:ea typeface="Book Antiqua"/>
                <a:cs typeface="Book Antiqua"/>
                <a:sym typeface="Book Antiqua"/>
              </a:defRPr>
            </a:lvl8pPr>
            <a:lvl9pPr marL="0" marR="0" lvl="8" indent="0" algn="r" rtl="0">
              <a:spcBef>
                <a:spcPts val="0"/>
              </a:spcBef>
              <a:buNone/>
              <a:defRPr sz="1200" b="0" i="0" u="none" strike="noStrike" cap="none">
                <a:solidFill>
                  <a:srgbClr val="BABABA"/>
                </a:solidFill>
                <a:latin typeface="Book Antiqua"/>
                <a:ea typeface="Book Antiqua"/>
                <a:cs typeface="Book Antiqua"/>
                <a:sym typeface="Book Antiqua"/>
              </a:defRPr>
            </a:lvl9pPr>
          </a:lstStyle>
          <a:p>
            <a:pPr marL="0" lvl="0" indent="0" algn="r" rtl="0">
              <a:spcBef>
                <a:spcPts val="0"/>
              </a:spcBef>
              <a:spcAft>
                <a:spcPts val="0"/>
              </a:spcAft>
              <a:buNone/>
            </a:pPr>
            <a:fld id="{00000000-1234-1234-1234-123412341234}" type="slidenum">
              <a:rPr lang="en-GB"/>
              <a:t>‹#›</a:t>
            </a:fld>
            <a:endParaRPr/>
          </a:p>
        </p:txBody>
      </p:sp>
      <p:sp>
        <p:nvSpPr>
          <p:cNvPr id="16" name="Google Shape;16;p2"/>
          <p:cNvSpPr txBox="1">
            <a:spLocks noGrp="1"/>
          </p:cNvSpPr>
          <p:nvPr>
            <p:ph type="subTitle" idx="1"/>
          </p:nvPr>
        </p:nvSpPr>
        <p:spPr>
          <a:xfrm>
            <a:off x="1371600" y="3331698"/>
            <a:ext cx="6400800" cy="1752600"/>
          </a:xfrm>
          <a:prstGeom prst="rect">
            <a:avLst/>
          </a:prstGeom>
          <a:noFill/>
          <a:ln>
            <a:noFill/>
          </a:ln>
        </p:spPr>
        <p:txBody>
          <a:bodyPr spcFirstLastPara="1" wrap="square" lIns="91425" tIns="91425" rIns="91425" bIns="91425" anchor="t" anchorCtr="0">
            <a:noAutofit/>
          </a:bodyPr>
          <a:lstStyle>
            <a:lvl1pPr marL="0" marR="0" lvl="0" indent="0" algn="ctr" rtl="0">
              <a:spcBef>
                <a:spcPts val="560"/>
              </a:spcBef>
              <a:spcAft>
                <a:spcPts val="0"/>
              </a:spcAft>
              <a:buClr>
                <a:srgbClr val="F9F9F9"/>
              </a:buClr>
              <a:buSzPts val="1820"/>
              <a:buFont typeface="Noto Sans Symbols"/>
              <a:buNone/>
              <a:defRPr sz="2800" b="0" i="0" u="none" strike="noStrike" cap="none">
                <a:solidFill>
                  <a:schemeClr val="lt1"/>
                </a:solidFill>
                <a:latin typeface="Book Antiqua"/>
                <a:ea typeface="Book Antiqua"/>
                <a:cs typeface="Book Antiqua"/>
                <a:sym typeface="Book Antiqua"/>
              </a:defRPr>
            </a:lvl1pPr>
            <a:lvl2pPr marL="457200" marR="0" lvl="1" indent="0" algn="ctr" rtl="0">
              <a:spcBef>
                <a:spcPts val="480"/>
              </a:spcBef>
              <a:spcAft>
                <a:spcPts val="0"/>
              </a:spcAft>
              <a:buClr>
                <a:schemeClr val="lt1"/>
              </a:buClr>
              <a:buSzPts val="1920"/>
              <a:buFont typeface="Noto Sans Symbols"/>
              <a:buNone/>
              <a:defRPr sz="2400" b="0" i="0" u="none" strike="noStrike" cap="none">
                <a:solidFill>
                  <a:schemeClr val="lt1"/>
                </a:solidFill>
                <a:latin typeface="Book Antiqua"/>
                <a:ea typeface="Book Antiqua"/>
                <a:cs typeface="Book Antiqua"/>
                <a:sym typeface="Book Antiqua"/>
              </a:defRPr>
            </a:lvl2pPr>
            <a:lvl3pPr marL="914400" marR="0" lvl="2" indent="0" algn="ctr" rtl="0">
              <a:spcBef>
                <a:spcPts val="440"/>
              </a:spcBef>
              <a:spcAft>
                <a:spcPts val="0"/>
              </a:spcAft>
              <a:buClr>
                <a:schemeClr val="lt1"/>
              </a:buClr>
              <a:buSzPts val="2090"/>
              <a:buFont typeface="Noto Sans Symbols"/>
              <a:buNone/>
              <a:defRPr sz="2200" b="0" i="0" u="none" strike="noStrike" cap="none">
                <a:solidFill>
                  <a:schemeClr val="lt1"/>
                </a:solidFill>
                <a:latin typeface="Book Antiqua"/>
                <a:ea typeface="Book Antiqua"/>
                <a:cs typeface="Book Antiqua"/>
                <a:sym typeface="Book Antiqua"/>
              </a:defRPr>
            </a:lvl3pPr>
            <a:lvl4pPr marL="1371600" marR="0" lvl="3" indent="0" algn="ctr" rtl="0">
              <a:spcBef>
                <a:spcPts val="400"/>
              </a:spcBef>
              <a:spcAft>
                <a:spcPts val="0"/>
              </a:spcAft>
              <a:buClr>
                <a:schemeClr val="lt1"/>
              </a:buClr>
              <a:buSzPts val="2000"/>
              <a:buFont typeface="Noto Sans Symbols"/>
              <a:buNone/>
              <a:defRPr sz="2000" b="0" i="0" u="none" strike="noStrike" cap="none">
                <a:solidFill>
                  <a:schemeClr val="lt1"/>
                </a:solidFill>
                <a:latin typeface="Book Antiqua"/>
                <a:ea typeface="Book Antiqua"/>
                <a:cs typeface="Book Antiqua"/>
                <a:sym typeface="Book Antiqua"/>
              </a:defRPr>
            </a:lvl4pPr>
            <a:lvl5pPr marL="1828800" marR="0" lvl="4" indent="0" algn="ctr" rtl="0">
              <a:spcBef>
                <a:spcPts val="400"/>
              </a:spcBef>
              <a:spcAft>
                <a:spcPts val="0"/>
              </a:spcAft>
              <a:buClr>
                <a:schemeClr val="lt1"/>
              </a:buClr>
              <a:buSzPts val="2000"/>
              <a:buFont typeface="Noto Sans Symbols"/>
              <a:buNone/>
              <a:defRPr sz="2000" b="0" i="0" u="none" strike="noStrike" cap="none">
                <a:solidFill>
                  <a:schemeClr val="lt1"/>
                </a:solidFill>
                <a:latin typeface="Book Antiqua"/>
                <a:ea typeface="Book Antiqua"/>
                <a:cs typeface="Book Antiqua"/>
                <a:sym typeface="Book Antiqua"/>
              </a:defRPr>
            </a:lvl5pPr>
            <a:lvl6pPr marL="2286000" marR="0" lvl="5" indent="0" algn="ctr" rtl="0">
              <a:spcBef>
                <a:spcPts val="360"/>
              </a:spcBef>
              <a:spcAft>
                <a:spcPts val="0"/>
              </a:spcAft>
              <a:buClr>
                <a:schemeClr val="lt1"/>
              </a:buClr>
              <a:buSzPts val="1800"/>
              <a:buFont typeface="Noto Sans Symbols"/>
              <a:buNone/>
              <a:defRPr sz="1800" b="0" i="0" u="none" strike="noStrike" cap="none">
                <a:solidFill>
                  <a:schemeClr val="lt1"/>
                </a:solidFill>
                <a:latin typeface="Book Antiqua"/>
                <a:ea typeface="Book Antiqua"/>
                <a:cs typeface="Book Antiqua"/>
                <a:sym typeface="Book Antiqua"/>
              </a:defRPr>
            </a:lvl6pPr>
            <a:lvl7pPr marL="2743200" marR="0" lvl="6" indent="0" algn="ctr" rtl="0">
              <a:spcBef>
                <a:spcPts val="320"/>
              </a:spcBef>
              <a:spcAft>
                <a:spcPts val="0"/>
              </a:spcAft>
              <a:buClr>
                <a:schemeClr val="lt1"/>
              </a:buClr>
              <a:buSzPts val="1600"/>
              <a:buFont typeface="Noto Sans Symbols"/>
              <a:buNone/>
              <a:defRPr sz="1600" b="0" i="0" u="none" strike="noStrike" cap="none">
                <a:solidFill>
                  <a:schemeClr val="lt1"/>
                </a:solidFill>
                <a:latin typeface="Book Antiqua"/>
                <a:ea typeface="Book Antiqua"/>
                <a:cs typeface="Book Antiqua"/>
                <a:sym typeface="Book Antiqua"/>
              </a:defRPr>
            </a:lvl7pPr>
            <a:lvl8pPr marL="3200400" marR="0" lvl="7" indent="0" algn="ctr" rtl="0">
              <a:spcBef>
                <a:spcPts val="280"/>
              </a:spcBef>
              <a:spcAft>
                <a:spcPts val="0"/>
              </a:spcAft>
              <a:buClr>
                <a:schemeClr val="lt1"/>
              </a:buClr>
              <a:buSzPts val="1400"/>
              <a:buFont typeface="Noto Sans Symbols"/>
              <a:buNone/>
              <a:defRPr sz="1400" b="0" i="0" u="none" strike="noStrike" cap="none">
                <a:solidFill>
                  <a:schemeClr val="lt1"/>
                </a:solidFill>
                <a:latin typeface="Book Antiqua"/>
                <a:ea typeface="Book Antiqua"/>
                <a:cs typeface="Book Antiqua"/>
                <a:sym typeface="Book Antiqua"/>
              </a:defRPr>
            </a:lvl8pPr>
            <a:lvl9pPr marL="3657600" marR="0" lvl="8" indent="0" algn="ctr" rtl="0">
              <a:spcBef>
                <a:spcPts val="280"/>
              </a:spcBef>
              <a:spcAft>
                <a:spcPts val="0"/>
              </a:spcAft>
              <a:buClr>
                <a:schemeClr val="lt1"/>
              </a:buClr>
              <a:buSzPts val="1400"/>
              <a:buFont typeface="Noto Sans Symbols"/>
              <a:buNone/>
              <a:defRPr sz="1400" b="0" i="0" u="none" strike="noStrike" cap="none">
                <a:solidFill>
                  <a:schemeClr val="lt1"/>
                </a:solidFill>
                <a:latin typeface="Book Antiqua"/>
                <a:ea typeface="Book Antiqua"/>
                <a:cs typeface="Book Antiqua"/>
                <a:sym typeface="Book Antiqua"/>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Clr>
                <a:srgbClr val="EAD594"/>
              </a:buClr>
              <a:buSzPts val="1400"/>
              <a:buFont typeface="Lucida Sans"/>
              <a:buNone/>
              <a:defRPr sz="4100" b="1" i="0" u="none" strike="noStrike" cap="none">
                <a:solidFill>
                  <a:srgbClr val="EAD594"/>
                </a:solidFill>
                <a:latin typeface="Lucida Sans"/>
                <a:ea typeface="Lucida Sans"/>
                <a:cs typeface="Lucida Sans"/>
                <a:sym typeface="Lucida Sans"/>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70" name="Google Shape;70;p11"/>
          <p:cNvSpPr txBox="1">
            <a:spLocks noGrp="1"/>
          </p:cNvSpPr>
          <p:nvPr>
            <p:ph type="body" idx="1"/>
          </p:nvPr>
        </p:nvSpPr>
        <p:spPr>
          <a:xfrm rot="5400000">
            <a:off x="2217420" y="-160020"/>
            <a:ext cx="4709160" cy="8229600"/>
          </a:xfrm>
          <a:prstGeom prst="rect">
            <a:avLst/>
          </a:prstGeom>
          <a:noFill/>
          <a:ln>
            <a:noFill/>
          </a:ln>
        </p:spPr>
        <p:txBody>
          <a:bodyPr spcFirstLastPara="1" wrap="square" lIns="91425" tIns="91425" rIns="91425" bIns="91425" anchor="t" anchorCtr="0">
            <a:noAutofit/>
          </a:bodyPr>
          <a:lstStyle>
            <a:lvl1pPr marL="457200" marR="0" lvl="0" indent="-344170" algn="l" rtl="0">
              <a:spcBef>
                <a:spcPts val="560"/>
              </a:spcBef>
              <a:spcAft>
                <a:spcPts val="0"/>
              </a:spcAft>
              <a:buClr>
                <a:srgbClr val="F9F9F9"/>
              </a:buClr>
              <a:buSzPts val="1820"/>
              <a:buFont typeface="Noto Sans Symbols"/>
              <a:buChar char="⬜"/>
              <a:defRPr sz="2800" b="0" i="0" u="none" strike="noStrike" cap="none">
                <a:solidFill>
                  <a:schemeClr val="lt1"/>
                </a:solidFill>
                <a:latin typeface="Book Antiqua"/>
                <a:ea typeface="Book Antiqua"/>
                <a:cs typeface="Book Antiqua"/>
                <a:sym typeface="Book Antiqua"/>
              </a:defRPr>
            </a:lvl1pPr>
            <a:lvl2pPr marL="914400" marR="0" lvl="1" indent="-350519" algn="l" rtl="0">
              <a:spcBef>
                <a:spcPts val="480"/>
              </a:spcBef>
              <a:spcAft>
                <a:spcPts val="0"/>
              </a:spcAft>
              <a:buClr>
                <a:schemeClr val="lt1"/>
              </a:buClr>
              <a:buSzPts val="1920"/>
              <a:buFont typeface="Noto Sans Symbols"/>
              <a:buChar char="◼"/>
              <a:defRPr sz="2400" b="0" i="0" u="none" strike="noStrike" cap="none">
                <a:solidFill>
                  <a:schemeClr val="lt1"/>
                </a:solidFill>
                <a:latin typeface="Book Antiqua"/>
                <a:ea typeface="Book Antiqua"/>
                <a:cs typeface="Book Antiqua"/>
                <a:sym typeface="Book Antiqua"/>
              </a:defRPr>
            </a:lvl2pPr>
            <a:lvl3pPr marL="1371600" marR="0" lvl="2" indent="-361314" algn="l" rtl="0">
              <a:spcBef>
                <a:spcPts val="440"/>
              </a:spcBef>
              <a:spcAft>
                <a:spcPts val="0"/>
              </a:spcAft>
              <a:buClr>
                <a:schemeClr val="lt1"/>
              </a:buClr>
              <a:buSzPts val="2090"/>
              <a:buFont typeface="Noto Sans Symbols"/>
              <a:buChar char="▫"/>
              <a:defRPr sz="2200" b="0" i="0" u="none" strike="noStrike" cap="none">
                <a:solidFill>
                  <a:schemeClr val="lt1"/>
                </a:solidFill>
                <a:latin typeface="Book Antiqua"/>
                <a:ea typeface="Book Antiqua"/>
                <a:cs typeface="Book Antiqua"/>
                <a:sym typeface="Book Antiqua"/>
              </a:defRPr>
            </a:lvl3pPr>
            <a:lvl4pPr marL="1828800" marR="0" lvl="3" indent="-355600" algn="l" rtl="0">
              <a:spcBef>
                <a:spcPts val="400"/>
              </a:spcBef>
              <a:spcAft>
                <a:spcPts val="0"/>
              </a:spcAft>
              <a:buClr>
                <a:schemeClr val="lt1"/>
              </a:buClr>
              <a:buSzPts val="2000"/>
              <a:buFont typeface="Noto Sans Symbols"/>
              <a:buChar char="•"/>
              <a:defRPr sz="2000" b="0" i="0" u="none" strike="noStrike" cap="none">
                <a:solidFill>
                  <a:schemeClr val="lt1"/>
                </a:solidFill>
                <a:latin typeface="Book Antiqua"/>
                <a:ea typeface="Book Antiqua"/>
                <a:cs typeface="Book Antiqua"/>
                <a:sym typeface="Book Antiqua"/>
              </a:defRPr>
            </a:lvl4pPr>
            <a:lvl5pPr marL="2286000" marR="0" lvl="4" indent="-355600" algn="l" rtl="0">
              <a:spcBef>
                <a:spcPts val="400"/>
              </a:spcBef>
              <a:spcAft>
                <a:spcPts val="0"/>
              </a:spcAft>
              <a:buClr>
                <a:schemeClr val="lt1"/>
              </a:buClr>
              <a:buSzPts val="2000"/>
              <a:buFont typeface="Noto Sans Symbols"/>
              <a:buChar char="◾"/>
              <a:defRPr sz="2000" b="0" i="0" u="none" strike="noStrike" cap="none">
                <a:solidFill>
                  <a:schemeClr val="lt1"/>
                </a:solidFill>
                <a:latin typeface="Book Antiqua"/>
                <a:ea typeface="Book Antiqua"/>
                <a:cs typeface="Book Antiqua"/>
                <a:sym typeface="Book Antiqua"/>
              </a:defRPr>
            </a:lvl5pPr>
            <a:lvl6pPr marL="2743200" marR="0" lvl="5" indent="-342900" algn="l" rtl="0">
              <a:spcBef>
                <a:spcPts val="360"/>
              </a:spcBef>
              <a:spcAft>
                <a:spcPts val="0"/>
              </a:spcAft>
              <a:buClr>
                <a:schemeClr val="lt1"/>
              </a:buClr>
              <a:buSzPts val="1800"/>
              <a:buFont typeface="Noto Sans Symbols"/>
              <a:buChar char="•"/>
              <a:defRPr sz="1800" b="0" i="0" u="none" strike="noStrike" cap="none">
                <a:solidFill>
                  <a:schemeClr val="lt1"/>
                </a:solidFill>
                <a:latin typeface="Book Antiqua"/>
                <a:ea typeface="Book Antiqua"/>
                <a:cs typeface="Book Antiqua"/>
                <a:sym typeface="Book Antiqua"/>
              </a:defRPr>
            </a:lvl6pPr>
            <a:lvl7pPr marL="3200400" marR="0" lvl="6" indent="-330200" algn="l" rtl="0">
              <a:spcBef>
                <a:spcPts val="320"/>
              </a:spcBef>
              <a:spcAft>
                <a:spcPts val="0"/>
              </a:spcAft>
              <a:buClr>
                <a:schemeClr val="lt1"/>
              </a:buClr>
              <a:buSzPts val="1600"/>
              <a:buFont typeface="Noto Sans Symbols"/>
              <a:buChar char="⚫"/>
              <a:defRPr sz="1600" b="0" i="0" u="none" strike="noStrike" cap="none">
                <a:solidFill>
                  <a:schemeClr val="lt1"/>
                </a:solidFill>
                <a:latin typeface="Book Antiqua"/>
                <a:ea typeface="Book Antiqua"/>
                <a:cs typeface="Book Antiqua"/>
                <a:sym typeface="Book Antiqua"/>
              </a:defRPr>
            </a:lvl7pPr>
            <a:lvl8pPr marL="3657600" marR="0" lvl="7" indent="-317500" algn="l" rtl="0">
              <a:spcBef>
                <a:spcPts val="280"/>
              </a:spcBef>
              <a:spcAft>
                <a:spcPts val="0"/>
              </a:spcAft>
              <a:buClr>
                <a:schemeClr val="lt1"/>
              </a:buClr>
              <a:buSzPts val="1400"/>
              <a:buFont typeface="Noto Sans Symbols"/>
              <a:buChar char="⚫"/>
              <a:defRPr sz="1400" b="0" i="0" u="none" strike="noStrike" cap="none">
                <a:solidFill>
                  <a:schemeClr val="lt1"/>
                </a:solidFill>
                <a:latin typeface="Book Antiqua"/>
                <a:ea typeface="Book Antiqua"/>
                <a:cs typeface="Book Antiqua"/>
                <a:sym typeface="Book Antiqua"/>
              </a:defRPr>
            </a:lvl8pPr>
            <a:lvl9pPr marL="4114800" marR="0" lvl="8" indent="-317500" algn="l" rtl="0">
              <a:spcBef>
                <a:spcPts val="280"/>
              </a:spcBef>
              <a:spcAft>
                <a:spcPts val="0"/>
              </a:spcAft>
              <a:buClr>
                <a:schemeClr val="lt1"/>
              </a:buClr>
              <a:buSzPts val="1400"/>
              <a:buFont typeface="Noto Sans Symbols"/>
              <a:buChar char="⚫"/>
              <a:defRPr sz="1400" b="0" i="0" u="none" strike="noStrike" cap="none">
                <a:solidFill>
                  <a:schemeClr val="lt1"/>
                </a:solidFill>
                <a:latin typeface="Book Antiqua"/>
                <a:ea typeface="Book Antiqua"/>
                <a:cs typeface="Book Antiqua"/>
                <a:sym typeface="Book Antiqua"/>
              </a:defRPr>
            </a:lvl9pPr>
          </a:lstStyle>
          <a:p>
            <a:endParaRPr/>
          </a:p>
        </p:txBody>
      </p:sp>
      <p:sp>
        <p:nvSpPr>
          <p:cNvPr id="71" name="Google Shape;71;p11"/>
          <p:cNvSpPr txBox="1">
            <a:spLocks noGrp="1"/>
          </p:cNvSpPr>
          <p:nvPr>
            <p:ph type="dt" idx="10"/>
          </p:nvPr>
        </p:nvSpPr>
        <p:spPr>
          <a:xfrm>
            <a:off x="457200" y="6416675"/>
            <a:ext cx="2133600" cy="365125"/>
          </a:xfrm>
          <a:prstGeom prst="rect">
            <a:avLst/>
          </a:prstGeom>
          <a:noFill/>
          <a:ln>
            <a:noFill/>
          </a:ln>
        </p:spPr>
        <p:txBody>
          <a:bodyPr spcFirstLastPara="1" wrap="square" lIns="91425" tIns="91425" rIns="91425" bIns="91425" anchor="b" anchorCtr="0">
            <a:noAutofit/>
          </a:bodyPr>
          <a:lstStyle>
            <a:lvl1pPr marL="0" marR="0" lvl="0" indent="0" algn="l" rtl="0">
              <a:spcBef>
                <a:spcPts val="0"/>
              </a:spcBef>
              <a:spcAft>
                <a:spcPts val="0"/>
              </a:spcAft>
              <a:buSzPts val="1400"/>
              <a:buNone/>
              <a:defRPr sz="1200">
                <a:solidFill>
                  <a:srgbClr val="BABABA"/>
                </a:solidFill>
                <a:latin typeface="Book Antiqua"/>
                <a:ea typeface="Book Antiqua"/>
                <a:cs typeface="Book Antiqua"/>
                <a:sym typeface="Book Antiqua"/>
              </a:defRPr>
            </a:lvl1pPr>
            <a:lvl2pPr marL="457200" marR="0" lvl="1"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2pPr>
            <a:lvl3pPr marL="914400" marR="0" lvl="2"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3pPr>
            <a:lvl4pPr marL="1371600" marR="0" lvl="3"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4pPr>
            <a:lvl5pPr marL="1828800" marR="0" lvl="4"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5pPr>
            <a:lvl6pPr marL="2286000" marR="0" lvl="5"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6pPr>
            <a:lvl7pPr marL="2743200" marR="0" lvl="6"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7pPr>
            <a:lvl8pPr marL="3200400" marR="0" lvl="7"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8pPr>
            <a:lvl9pPr marL="3657600" marR="0" lvl="8"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9pPr>
          </a:lstStyle>
          <a:p>
            <a:endParaRPr/>
          </a:p>
        </p:txBody>
      </p:sp>
      <p:sp>
        <p:nvSpPr>
          <p:cNvPr id="72" name="Google Shape;72;p11"/>
          <p:cNvSpPr txBox="1">
            <a:spLocks noGrp="1"/>
          </p:cNvSpPr>
          <p:nvPr>
            <p:ph type="ftr" idx="11"/>
          </p:nvPr>
        </p:nvSpPr>
        <p:spPr>
          <a:xfrm>
            <a:off x="3124200" y="6416675"/>
            <a:ext cx="2895600" cy="365125"/>
          </a:xfrm>
          <a:prstGeom prst="rect">
            <a:avLst/>
          </a:prstGeom>
          <a:noFill/>
          <a:ln>
            <a:noFill/>
          </a:ln>
        </p:spPr>
        <p:txBody>
          <a:bodyPr spcFirstLastPara="1" wrap="square" lIns="91425" tIns="91425" rIns="91425" bIns="91425" anchor="b" anchorCtr="0">
            <a:noAutofit/>
          </a:bodyPr>
          <a:lstStyle>
            <a:lvl1pPr marL="0" marR="0" lvl="0" indent="0" algn="ctr" rtl="0">
              <a:spcBef>
                <a:spcPts val="0"/>
              </a:spcBef>
              <a:spcAft>
                <a:spcPts val="0"/>
              </a:spcAft>
              <a:buSzPts val="1400"/>
              <a:buNone/>
              <a:defRPr sz="1200">
                <a:solidFill>
                  <a:srgbClr val="BABABA"/>
                </a:solidFill>
                <a:latin typeface="Book Antiqua"/>
                <a:ea typeface="Book Antiqua"/>
                <a:cs typeface="Book Antiqua"/>
                <a:sym typeface="Book Antiqua"/>
              </a:defRPr>
            </a:lvl1pPr>
            <a:lvl2pPr marL="457200" marR="0" lvl="1"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2pPr>
            <a:lvl3pPr marL="914400" marR="0" lvl="2"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3pPr>
            <a:lvl4pPr marL="1371600" marR="0" lvl="3"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4pPr>
            <a:lvl5pPr marL="1828800" marR="0" lvl="4"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5pPr>
            <a:lvl6pPr marL="2286000" marR="0" lvl="5"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6pPr>
            <a:lvl7pPr marL="2743200" marR="0" lvl="6"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7pPr>
            <a:lvl8pPr marL="3200400" marR="0" lvl="7"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8pPr>
            <a:lvl9pPr marL="3657600" marR="0" lvl="8"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9pPr>
          </a:lstStyle>
          <a:p>
            <a:endParaRPr/>
          </a:p>
        </p:txBody>
      </p:sp>
      <p:sp>
        <p:nvSpPr>
          <p:cNvPr id="73" name="Google Shape;73;p11"/>
          <p:cNvSpPr txBox="1">
            <a:spLocks noGrp="1"/>
          </p:cNvSpPr>
          <p:nvPr>
            <p:ph type="sldNum" idx="12"/>
          </p:nvPr>
        </p:nvSpPr>
        <p:spPr>
          <a:xfrm>
            <a:off x="7924800" y="6416675"/>
            <a:ext cx="762000" cy="365125"/>
          </a:xfrm>
          <a:prstGeom prst="rect">
            <a:avLst/>
          </a:prstGeom>
          <a:noFill/>
          <a:ln>
            <a:noFill/>
          </a:ln>
        </p:spPr>
        <p:txBody>
          <a:bodyPr spcFirstLastPara="1" wrap="square" lIns="0" tIns="45700" rIns="0" bIns="45700" anchor="b" anchorCtr="0">
            <a:noAutofit/>
          </a:bodyPr>
          <a:lstStyle>
            <a:lvl1pPr marL="0" marR="0" lvl="0" indent="0" algn="r" rtl="0">
              <a:spcBef>
                <a:spcPts val="0"/>
              </a:spcBef>
              <a:buNone/>
              <a:defRPr sz="1200">
                <a:solidFill>
                  <a:srgbClr val="BABABA"/>
                </a:solidFill>
                <a:latin typeface="Book Antiqua"/>
                <a:ea typeface="Book Antiqua"/>
                <a:cs typeface="Book Antiqua"/>
                <a:sym typeface="Book Antiqua"/>
              </a:defRPr>
            </a:lvl1pPr>
            <a:lvl2pPr marL="0" marR="0" lvl="1" indent="0" algn="r" rtl="0">
              <a:spcBef>
                <a:spcPts val="0"/>
              </a:spcBef>
              <a:buNone/>
              <a:defRPr sz="1200">
                <a:solidFill>
                  <a:srgbClr val="BABABA"/>
                </a:solidFill>
                <a:latin typeface="Book Antiqua"/>
                <a:ea typeface="Book Antiqua"/>
                <a:cs typeface="Book Antiqua"/>
                <a:sym typeface="Book Antiqua"/>
              </a:defRPr>
            </a:lvl2pPr>
            <a:lvl3pPr marL="0" marR="0" lvl="2" indent="0" algn="r" rtl="0">
              <a:spcBef>
                <a:spcPts val="0"/>
              </a:spcBef>
              <a:buNone/>
              <a:defRPr sz="1200">
                <a:solidFill>
                  <a:srgbClr val="BABABA"/>
                </a:solidFill>
                <a:latin typeface="Book Antiqua"/>
                <a:ea typeface="Book Antiqua"/>
                <a:cs typeface="Book Antiqua"/>
                <a:sym typeface="Book Antiqua"/>
              </a:defRPr>
            </a:lvl3pPr>
            <a:lvl4pPr marL="0" marR="0" lvl="3" indent="0" algn="r" rtl="0">
              <a:spcBef>
                <a:spcPts val="0"/>
              </a:spcBef>
              <a:buNone/>
              <a:defRPr sz="1200">
                <a:solidFill>
                  <a:srgbClr val="BABABA"/>
                </a:solidFill>
                <a:latin typeface="Book Antiqua"/>
                <a:ea typeface="Book Antiqua"/>
                <a:cs typeface="Book Antiqua"/>
                <a:sym typeface="Book Antiqua"/>
              </a:defRPr>
            </a:lvl4pPr>
            <a:lvl5pPr marL="0" marR="0" lvl="4" indent="0" algn="r" rtl="0">
              <a:spcBef>
                <a:spcPts val="0"/>
              </a:spcBef>
              <a:buNone/>
              <a:defRPr sz="1200">
                <a:solidFill>
                  <a:srgbClr val="BABABA"/>
                </a:solidFill>
                <a:latin typeface="Book Antiqua"/>
                <a:ea typeface="Book Antiqua"/>
                <a:cs typeface="Book Antiqua"/>
                <a:sym typeface="Book Antiqua"/>
              </a:defRPr>
            </a:lvl5pPr>
            <a:lvl6pPr marL="0" marR="0" lvl="5" indent="0" algn="r" rtl="0">
              <a:spcBef>
                <a:spcPts val="0"/>
              </a:spcBef>
              <a:buNone/>
              <a:defRPr sz="1200">
                <a:solidFill>
                  <a:srgbClr val="BABABA"/>
                </a:solidFill>
                <a:latin typeface="Book Antiqua"/>
                <a:ea typeface="Book Antiqua"/>
                <a:cs typeface="Book Antiqua"/>
                <a:sym typeface="Book Antiqua"/>
              </a:defRPr>
            </a:lvl6pPr>
            <a:lvl7pPr marL="0" marR="0" lvl="6" indent="0" algn="r" rtl="0">
              <a:spcBef>
                <a:spcPts val="0"/>
              </a:spcBef>
              <a:buNone/>
              <a:defRPr sz="1200">
                <a:solidFill>
                  <a:srgbClr val="BABABA"/>
                </a:solidFill>
                <a:latin typeface="Book Antiqua"/>
                <a:ea typeface="Book Antiqua"/>
                <a:cs typeface="Book Antiqua"/>
                <a:sym typeface="Book Antiqua"/>
              </a:defRPr>
            </a:lvl7pPr>
            <a:lvl8pPr marL="0" marR="0" lvl="7" indent="0" algn="r" rtl="0">
              <a:spcBef>
                <a:spcPts val="0"/>
              </a:spcBef>
              <a:buNone/>
              <a:defRPr sz="1200">
                <a:solidFill>
                  <a:srgbClr val="BABABA"/>
                </a:solidFill>
                <a:latin typeface="Book Antiqua"/>
                <a:ea typeface="Book Antiqua"/>
                <a:cs typeface="Book Antiqua"/>
                <a:sym typeface="Book Antiqua"/>
              </a:defRPr>
            </a:lvl8pPr>
            <a:lvl9pPr marL="0" marR="0" lvl="8" indent="0" algn="r" rtl="0">
              <a:spcBef>
                <a:spcPts val="0"/>
              </a:spcBef>
              <a:buNone/>
              <a:defRPr sz="1200">
                <a:solidFill>
                  <a:srgbClr val="BABABA"/>
                </a:solidFill>
                <a:latin typeface="Book Antiqua"/>
                <a:ea typeface="Book Antiqua"/>
                <a:cs typeface="Book Antiqua"/>
                <a:sym typeface="Book Antiqua"/>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4732337" y="2171700"/>
            <a:ext cx="5851525" cy="20574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Clr>
                <a:srgbClr val="EAD594"/>
              </a:buClr>
              <a:buSzPts val="1400"/>
              <a:buFont typeface="Lucida Sans"/>
              <a:buNone/>
              <a:defRPr sz="4100" b="1" i="0" u="none" strike="noStrike" cap="none">
                <a:solidFill>
                  <a:srgbClr val="EAD594"/>
                </a:solidFill>
                <a:latin typeface="Lucida Sans"/>
                <a:ea typeface="Lucida Sans"/>
                <a:cs typeface="Lucida Sans"/>
                <a:sym typeface="Lucida Sans"/>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76" name="Google Shape;76;p12"/>
          <p:cNvSpPr txBox="1">
            <a:spLocks noGrp="1"/>
          </p:cNvSpPr>
          <p:nvPr>
            <p:ph type="body" idx="1"/>
          </p:nvPr>
        </p:nvSpPr>
        <p:spPr>
          <a:xfrm rot="5400000">
            <a:off x="541338" y="190501"/>
            <a:ext cx="5851525" cy="6019800"/>
          </a:xfrm>
          <a:prstGeom prst="rect">
            <a:avLst/>
          </a:prstGeom>
          <a:noFill/>
          <a:ln>
            <a:noFill/>
          </a:ln>
        </p:spPr>
        <p:txBody>
          <a:bodyPr spcFirstLastPara="1" wrap="square" lIns="91425" tIns="91425" rIns="91425" bIns="91425" anchor="t" anchorCtr="0">
            <a:noAutofit/>
          </a:bodyPr>
          <a:lstStyle>
            <a:lvl1pPr marL="457200" marR="0" lvl="0" indent="-344170" algn="l" rtl="0">
              <a:spcBef>
                <a:spcPts val="560"/>
              </a:spcBef>
              <a:spcAft>
                <a:spcPts val="0"/>
              </a:spcAft>
              <a:buClr>
                <a:srgbClr val="F9F9F9"/>
              </a:buClr>
              <a:buSzPts val="1820"/>
              <a:buFont typeface="Noto Sans Symbols"/>
              <a:buChar char="⬜"/>
              <a:defRPr sz="2800" b="0" i="0" u="none" strike="noStrike" cap="none">
                <a:solidFill>
                  <a:schemeClr val="lt1"/>
                </a:solidFill>
                <a:latin typeface="Book Antiqua"/>
                <a:ea typeface="Book Antiqua"/>
                <a:cs typeface="Book Antiqua"/>
                <a:sym typeface="Book Antiqua"/>
              </a:defRPr>
            </a:lvl1pPr>
            <a:lvl2pPr marL="914400" marR="0" lvl="1" indent="-350519" algn="l" rtl="0">
              <a:spcBef>
                <a:spcPts val="480"/>
              </a:spcBef>
              <a:spcAft>
                <a:spcPts val="0"/>
              </a:spcAft>
              <a:buClr>
                <a:schemeClr val="lt1"/>
              </a:buClr>
              <a:buSzPts val="1920"/>
              <a:buFont typeface="Noto Sans Symbols"/>
              <a:buChar char="◼"/>
              <a:defRPr sz="2400" b="0" i="0" u="none" strike="noStrike" cap="none">
                <a:solidFill>
                  <a:schemeClr val="lt1"/>
                </a:solidFill>
                <a:latin typeface="Book Antiqua"/>
                <a:ea typeface="Book Antiqua"/>
                <a:cs typeface="Book Antiqua"/>
                <a:sym typeface="Book Antiqua"/>
              </a:defRPr>
            </a:lvl2pPr>
            <a:lvl3pPr marL="1371600" marR="0" lvl="2" indent="-361314" algn="l" rtl="0">
              <a:spcBef>
                <a:spcPts val="440"/>
              </a:spcBef>
              <a:spcAft>
                <a:spcPts val="0"/>
              </a:spcAft>
              <a:buClr>
                <a:schemeClr val="lt1"/>
              </a:buClr>
              <a:buSzPts val="2090"/>
              <a:buFont typeface="Noto Sans Symbols"/>
              <a:buChar char="▫"/>
              <a:defRPr sz="2200" b="0" i="0" u="none" strike="noStrike" cap="none">
                <a:solidFill>
                  <a:schemeClr val="lt1"/>
                </a:solidFill>
                <a:latin typeface="Book Antiqua"/>
                <a:ea typeface="Book Antiqua"/>
                <a:cs typeface="Book Antiqua"/>
                <a:sym typeface="Book Antiqua"/>
              </a:defRPr>
            </a:lvl3pPr>
            <a:lvl4pPr marL="1828800" marR="0" lvl="3" indent="-355600" algn="l" rtl="0">
              <a:spcBef>
                <a:spcPts val="400"/>
              </a:spcBef>
              <a:spcAft>
                <a:spcPts val="0"/>
              </a:spcAft>
              <a:buClr>
                <a:schemeClr val="lt1"/>
              </a:buClr>
              <a:buSzPts val="2000"/>
              <a:buFont typeface="Noto Sans Symbols"/>
              <a:buChar char="•"/>
              <a:defRPr sz="2000" b="0" i="0" u="none" strike="noStrike" cap="none">
                <a:solidFill>
                  <a:schemeClr val="lt1"/>
                </a:solidFill>
                <a:latin typeface="Book Antiqua"/>
                <a:ea typeface="Book Antiqua"/>
                <a:cs typeface="Book Antiqua"/>
                <a:sym typeface="Book Antiqua"/>
              </a:defRPr>
            </a:lvl4pPr>
            <a:lvl5pPr marL="2286000" marR="0" lvl="4" indent="-355600" algn="l" rtl="0">
              <a:spcBef>
                <a:spcPts val="400"/>
              </a:spcBef>
              <a:spcAft>
                <a:spcPts val="0"/>
              </a:spcAft>
              <a:buClr>
                <a:schemeClr val="lt1"/>
              </a:buClr>
              <a:buSzPts val="2000"/>
              <a:buFont typeface="Noto Sans Symbols"/>
              <a:buChar char="◾"/>
              <a:defRPr sz="2000" b="0" i="0" u="none" strike="noStrike" cap="none">
                <a:solidFill>
                  <a:schemeClr val="lt1"/>
                </a:solidFill>
                <a:latin typeface="Book Antiqua"/>
                <a:ea typeface="Book Antiqua"/>
                <a:cs typeface="Book Antiqua"/>
                <a:sym typeface="Book Antiqua"/>
              </a:defRPr>
            </a:lvl5pPr>
            <a:lvl6pPr marL="2743200" marR="0" lvl="5" indent="-342900" algn="l" rtl="0">
              <a:spcBef>
                <a:spcPts val="360"/>
              </a:spcBef>
              <a:spcAft>
                <a:spcPts val="0"/>
              </a:spcAft>
              <a:buClr>
                <a:schemeClr val="lt1"/>
              </a:buClr>
              <a:buSzPts val="1800"/>
              <a:buFont typeface="Noto Sans Symbols"/>
              <a:buChar char="•"/>
              <a:defRPr sz="1800" b="0" i="0" u="none" strike="noStrike" cap="none">
                <a:solidFill>
                  <a:schemeClr val="lt1"/>
                </a:solidFill>
                <a:latin typeface="Book Antiqua"/>
                <a:ea typeface="Book Antiqua"/>
                <a:cs typeface="Book Antiqua"/>
                <a:sym typeface="Book Antiqua"/>
              </a:defRPr>
            </a:lvl6pPr>
            <a:lvl7pPr marL="3200400" marR="0" lvl="6" indent="-330200" algn="l" rtl="0">
              <a:spcBef>
                <a:spcPts val="320"/>
              </a:spcBef>
              <a:spcAft>
                <a:spcPts val="0"/>
              </a:spcAft>
              <a:buClr>
                <a:schemeClr val="lt1"/>
              </a:buClr>
              <a:buSzPts val="1600"/>
              <a:buFont typeface="Noto Sans Symbols"/>
              <a:buChar char="⚫"/>
              <a:defRPr sz="1600" b="0" i="0" u="none" strike="noStrike" cap="none">
                <a:solidFill>
                  <a:schemeClr val="lt1"/>
                </a:solidFill>
                <a:latin typeface="Book Antiqua"/>
                <a:ea typeface="Book Antiqua"/>
                <a:cs typeface="Book Antiqua"/>
                <a:sym typeface="Book Antiqua"/>
              </a:defRPr>
            </a:lvl7pPr>
            <a:lvl8pPr marL="3657600" marR="0" lvl="7" indent="-317500" algn="l" rtl="0">
              <a:spcBef>
                <a:spcPts val="280"/>
              </a:spcBef>
              <a:spcAft>
                <a:spcPts val="0"/>
              </a:spcAft>
              <a:buClr>
                <a:schemeClr val="lt1"/>
              </a:buClr>
              <a:buSzPts val="1400"/>
              <a:buFont typeface="Noto Sans Symbols"/>
              <a:buChar char="⚫"/>
              <a:defRPr sz="1400" b="0" i="0" u="none" strike="noStrike" cap="none">
                <a:solidFill>
                  <a:schemeClr val="lt1"/>
                </a:solidFill>
                <a:latin typeface="Book Antiqua"/>
                <a:ea typeface="Book Antiqua"/>
                <a:cs typeface="Book Antiqua"/>
                <a:sym typeface="Book Antiqua"/>
              </a:defRPr>
            </a:lvl8pPr>
            <a:lvl9pPr marL="4114800" marR="0" lvl="8" indent="-317500" algn="l" rtl="0">
              <a:spcBef>
                <a:spcPts val="280"/>
              </a:spcBef>
              <a:spcAft>
                <a:spcPts val="0"/>
              </a:spcAft>
              <a:buClr>
                <a:schemeClr val="lt1"/>
              </a:buClr>
              <a:buSzPts val="1400"/>
              <a:buFont typeface="Noto Sans Symbols"/>
              <a:buChar char="⚫"/>
              <a:defRPr sz="1400" b="0" i="0" u="none" strike="noStrike" cap="none">
                <a:solidFill>
                  <a:schemeClr val="lt1"/>
                </a:solidFill>
                <a:latin typeface="Book Antiqua"/>
                <a:ea typeface="Book Antiqua"/>
                <a:cs typeface="Book Antiqua"/>
                <a:sym typeface="Book Antiqua"/>
              </a:defRPr>
            </a:lvl9pPr>
          </a:lstStyle>
          <a:p>
            <a:endParaRPr/>
          </a:p>
        </p:txBody>
      </p:sp>
      <p:sp>
        <p:nvSpPr>
          <p:cNvPr id="77" name="Google Shape;77;p12"/>
          <p:cNvSpPr txBox="1">
            <a:spLocks noGrp="1"/>
          </p:cNvSpPr>
          <p:nvPr>
            <p:ph type="dt" idx="10"/>
          </p:nvPr>
        </p:nvSpPr>
        <p:spPr>
          <a:xfrm>
            <a:off x="457200" y="6416675"/>
            <a:ext cx="2133600" cy="365125"/>
          </a:xfrm>
          <a:prstGeom prst="rect">
            <a:avLst/>
          </a:prstGeom>
          <a:noFill/>
          <a:ln>
            <a:noFill/>
          </a:ln>
        </p:spPr>
        <p:txBody>
          <a:bodyPr spcFirstLastPara="1" wrap="square" lIns="91425" tIns="91425" rIns="91425" bIns="91425" anchor="b" anchorCtr="0">
            <a:noAutofit/>
          </a:bodyPr>
          <a:lstStyle>
            <a:lvl1pPr marL="0" marR="0" lvl="0" indent="0" algn="l" rtl="0">
              <a:spcBef>
                <a:spcPts val="0"/>
              </a:spcBef>
              <a:spcAft>
                <a:spcPts val="0"/>
              </a:spcAft>
              <a:buSzPts val="1400"/>
              <a:buNone/>
              <a:defRPr sz="1200">
                <a:solidFill>
                  <a:srgbClr val="BABABA"/>
                </a:solidFill>
                <a:latin typeface="Book Antiqua"/>
                <a:ea typeface="Book Antiqua"/>
                <a:cs typeface="Book Antiqua"/>
                <a:sym typeface="Book Antiqua"/>
              </a:defRPr>
            </a:lvl1pPr>
            <a:lvl2pPr marL="457200" marR="0" lvl="1"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2pPr>
            <a:lvl3pPr marL="914400" marR="0" lvl="2"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3pPr>
            <a:lvl4pPr marL="1371600" marR="0" lvl="3"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4pPr>
            <a:lvl5pPr marL="1828800" marR="0" lvl="4"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5pPr>
            <a:lvl6pPr marL="2286000" marR="0" lvl="5"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6pPr>
            <a:lvl7pPr marL="2743200" marR="0" lvl="6"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7pPr>
            <a:lvl8pPr marL="3200400" marR="0" lvl="7"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8pPr>
            <a:lvl9pPr marL="3657600" marR="0" lvl="8"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9pPr>
          </a:lstStyle>
          <a:p>
            <a:endParaRPr/>
          </a:p>
        </p:txBody>
      </p:sp>
      <p:sp>
        <p:nvSpPr>
          <p:cNvPr id="78" name="Google Shape;78;p12"/>
          <p:cNvSpPr txBox="1">
            <a:spLocks noGrp="1"/>
          </p:cNvSpPr>
          <p:nvPr>
            <p:ph type="ftr" idx="11"/>
          </p:nvPr>
        </p:nvSpPr>
        <p:spPr>
          <a:xfrm>
            <a:off x="3124200" y="6416675"/>
            <a:ext cx="2895600" cy="365125"/>
          </a:xfrm>
          <a:prstGeom prst="rect">
            <a:avLst/>
          </a:prstGeom>
          <a:noFill/>
          <a:ln>
            <a:noFill/>
          </a:ln>
        </p:spPr>
        <p:txBody>
          <a:bodyPr spcFirstLastPara="1" wrap="square" lIns="91425" tIns="91425" rIns="91425" bIns="91425" anchor="b" anchorCtr="0">
            <a:noAutofit/>
          </a:bodyPr>
          <a:lstStyle>
            <a:lvl1pPr marL="0" marR="0" lvl="0" indent="0" algn="ctr" rtl="0">
              <a:spcBef>
                <a:spcPts val="0"/>
              </a:spcBef>
              <a:spcAft>
                <a:spcPts val="0"/>
              </a:spcAft>
              <a:buSzPts val="1400"/>
              <a:buNone/>
              <a:defRPr sz="1200">
                <a:solidFill>
                  <a:srgbClr val="BABABA"/>
                </a:solidFill>
                <a:latin typeface="Book Antiqua"/>
                <a:ea typeface="Book Antiqua"/>
                <a:cs typeface="Book Antiqua"/>
                <a:sym typeface="Book Antiqua"/>
              </a:defRPr>
            </a:lvl1pPr>
            <a:lvl2pPr marL="457200" marR="0" lvl="1"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2pPr>
            <a:lvl3pPr marL="914400" marR="0" lvl="2"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3pPr>
            <a:lvl4pPr marL="1371600" marR="0" lvl="3"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4pPr>
            <a:lvl5pPr marL="1828800" marR="0" lvl="4"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5pPr>
            <a:lvl6pPr marL="2286000" marR="0" lvl="5"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6pPr>
            <a:lvl7pPr marL="2743200" marR="0" lvl="6"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7pPr>
            <a:lvl8pPr marL="3200400" marR="0" lvl="7"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8pPr>
            <a:lvl9pPr marL="3657600" marR="0" lvl="8"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9pPr>
          </a:lstStyle>
          <a:p>
            <a:endParaRPr/>
          </a:p>
        </p:txBody>
      </p:sp>
      <p:sp>
        <p:nvSpPr>
          <p:cNvPr id="79" name="Google Shape;79;p12"/>
          <p:cNvSpPr txBox="1">
            <a:spLocks noGrp="1"/>
          </p:cNvSpPr>
          <p:nvPr>
            <p:ph type="sldNum" idx="12"/>
          </p:nvPr>
        </p:nvSpPr>
        <p:spPr>
          <a:xfrm>
            <a:off x="7924800" y="6416675"/>
            <a:ext cx="762000" cy="365125"/>
          </a:xfrm>
          <a:prstGeom prst="rect">
            <a:avLst/>
          </a:prstGeom>
          <a:noFill/>
          <a:ln>
            <a:noFill/>
          </a:ln>
        </p:spPr>
        <p:txBody>
          <a:bodyPr spcFirstLastPara="1" wrap="square" lIns="0" tIns="45700" rIns="0" bIns="45700" anchor="b" anchorCtr="0">
            <a:noAutofit/>
          </a:bodyPr>
          <a:lstStyle>
            <a:lvl1pPr marL="0" marR="0" lvl="0" indent="0" algn="r" rtl="0">
              <a:spcBef>
                <a:spcPts val="0"/>
              </a:spcBef>
              <a:buNone/>
              <a:defRPr sz="1200">
                <a:solidFill>
                  <a:srgbClr val="BABABA"/>
                </a:solidFill>
                <a:latin typeface="Book Antiqua"/>
                <a:ea typeface="Book Antiqua"/>
                <a:cs typeface="Book Antiqua"/>
                <a:sym typeface="Book Antiqua"/>
              </a:defRPr>
            </a:lvl1pPr>
            <a:lvl2pPr marL="0" marR="0" lvl="1" indent="0" algn="r" rtl="0">
              <a:spcBef>
                <a:spcPts val="0"/>
              </a:spcBef>
              <a:buNone/>
              <a:defRPr sz="1200">
                <a:solidFill>
                  <a:srgbClr val="BABABA"/>
                </a:solidFill>
                <a:latin typeface="Book Antiqua"/>
                <a:ea typeface="Book Antiqua"/>
                <a:cs typeface="Book Antiqua"/>
                <a:sym typeface="Book Antiqua"/>
              </a:defRPr>
            </a:lvl2pPr>
            <a:lvl3pPr marL="0" marR="0" lvl="2" indent="0" algn="r" rtl="0">
              <a:spcBef>
                <a:spcPts val="0"/>
              </a:spcBef>
              <a:buNone/>
              <a:defRPr sz="1200">
                <a:solidFill>
                  <a:srgbClr val="BABABA"/>
                </a:solidFill>
                <a:latin typeface="Book Antiqua"/>
                <a:ea typeface="Book Antiqua"/>
                <a:cs typeface="Book Antiqua"/>
                <a:sym typeface="Book Antiqua"/>
              </a:defRPr>
            </a:lvl3pPr>
            <a:lvl4pPr marL="0" marR="0" lvl="3" indent="0" algn="r" rtl="0">
              <a:spcBef>
                <a:spcPts val="0"/>
              </a:spcBef>
              <a:buNone/>
              <a:defRPr sz="1200">
                <a:solidFill>
                  <a:srgbClr val="BABABA"/>
                </a:solidFill>
                <a:latin typeface="Book Antiqua"/>
                <a:ea typeface="Book Antiqua"/>
                <a:cs typeface="Book Antiqua"/>
                <a:sym typeface="Book Antiqua"/>
              </a:defRPr>
            </a:lvl4pPr>
            <a:lvl5pPr marL="0" marR="0" lvl="4" indent="0" algn="r" rtl="0">
              <a:spcBef>
                <a:spcPts val="0"/>
              </a:spcBef>
              <a:buNone/>
              <a:defRPr sz="1200">
                <a:solidFill>
                  <a:srgbClr val="BABABA"/>
                </a:solidFill>
                <a:latin typeface="Book Antiqua"/>
                <a:ea typeface="Book Antiqua"/>
                <a:cs typeface="Book Antiqua"/>
                <a:sym typeface="Book Antiqua"/>
              </a:defRPr>
            </a:lvl5pPr>
            <a:lvl6pPr marL="0" marR="0" lvl="5" indent="0" algn="r" rtl="0">
              <a:spcBef>
                <a:spcPts val="0"/>
              </a:spcBef>
              <a:buNone/>
              <a:defRPr sz="1200">
                <a:solidFill>
                  <a:srgbClr val="BABABA"/>
                </a:solidFill>
                <a:latin typeface="Book Antiqua"/>
                <a:ea typeface="Book Antiqua"/>
                <a:cs typeface="Book Antiqua"/>
                <a:sym typeface="Book Antiqua"/>
              </a:defRPr>
            </a:lvl6pPr>
            <a:lvl7pPr marL="0" marR="0" lvl="6" indent="0" algn="r" rtl="0">
              <a:spcBef>
                <a:spcPts val="0"/>
              </a:spcBef>
              <a:buNone/>
              <a:defRPr sz="1200">
                <a:solidFill>
                  <a:srgbClr val="BABABA"/>
                </a:solidFill>
                <a:latin typeface="Book Antiqua"/>
                <a:ea typeface="Book Antiqua"/>
                <a:cs typeface="Book Antiqua"/>
                <a:sym typeface="Book Antiqua"/>
              </a:defRPr>
            </a:lvl7pPr>
            <a:lvl8pPr marL="0" marR="0" lvl="7" indent="0" algn="r" rtl="0">
              <a:spcBef>
                <a:spcPts val="0"/>
              </a:spcBef>
              <a:buNone/>
              <a:defRPr sz="1200">
                <a:solidFill>
                  <a:srgbClr val="BABABA"/>
                </a:solidFill>
                <a:latin typeface="Book Antiqua"/>
                <a:ea typeface="Book Antiqua"/>
                <a:cs typeface="Book Antiqua"/>
                <a:sym typeface="Book Antiqua"/>
              </a:defRPr>
            </a:lvl8pPr>
            <a:lvl9pPr marL="0" marR="0" lvl="8" indent="0" algn="r" rtl="0">
              <a:spcBef>
                <a:spcPts val="0"/>
              </a:spcBef>
              <a:buNone/>
              <a:defRPr sz="1200">
                <a:solidFill>
                  <a:srgbClr val="BABABA"/>
                </a:solidFill>
                <a:latin typeface="Book Antiqua"/>
                <a:ea typeface="Book Antiqua"/>
                <a:cs typeface="Book Antiqua"/>
                <a:sym typeface="Book Antiqua"/>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Clr>
                <a:srgbClr val="EAD594"/>
              </a:buClr>
              <a:buSzPts val="1400"/>
              <a:buFont typeface="Lucida Sans"/>
              <a:buNone/>
              <a:defRPr sz="4100" b="1" i="0" u="none" strike="noStrike" cap="none">
                <a:solidFill>
                  <a:srgbClr val="EAD594"/>
                </a:solidFill>
                <a:latin typeface="Lucida Sans"/>
                <a:ea typeface="Lucida Sans"/>
                <a:cs typeface="Lucida Sans"/>
                <a:sym typeface="Lucida Sans"/>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19" name="Google Shape;19;p3"/>
          <p:cNvSpPr txBox="1">
            <a:spLocks noGrp="1"/>
          </p:cNvSpPr>
          <p:nvPr>
            <p:ph type="body" idx="1"/>
          </p:nvPr>
        </p:nvSpPr>
        <p:spPr>
          <a:xfrm>
            <a:off x="457200" y="1600200"/>
            <a:ext cx="8229600" cy="4709160"/>
          </a:xfrm>
          <a:prstGeom prst="rect">
            <a:avLst/>
          </a:prstGeom>
          <a:noFill/>
          <a:ln>
            <a:noFill/>
          </a:ln>
        </p:spPr>
        <p:txBody>
          <a:bodyPr spcFirstLastPara="1" wrap="square" lIns="91425" tIns="91425" rIns="91425" bIns="91425" anchor="t" anchorCtr="0">
            <a:noAutofit/>
          </a:bodyPr>
          <a:lstStyle>
            <a:lvl1pPr marL="457200" marR="0" lvl="0" indent="-344170" algn="l" rtl="0">
              <a:spcBef>
                <a:spcPts val="560"/>
              </a:spcBef>
              <a:spcAft>
                <a:spcPts val="0"/>
              </a:spcAft>
              <a:buClr>
                <a:srgbClr val="F9F9F9"/>
              </a:buClr>
              <a:buSzPts val="1820"/>
              <a:buFont typeface="Noto Sans Symbols"/>
              <a:buChar char="⬜"/>
              <a:defRPr sz="2800" b="0" i="0" u="none" strike="noStrike" cap="none">
                <a:solidFill>
                  <a:schemeClr val="lt1"/>
                </a:solidFill>
                <a:latin typeface="Book Antiqua"/>
                <a:ea typeface="Book Antiqua"/>
                <a:cs typeface="Book Antiqua"/>
                <a:sym typeface="Book Antiqua"/>
              </a:defRPr>
            </a:lvl1pPr>
            <a:lvl2pPr marL="914400" marR="0" lvl="1" indent="-350519" algn="l" rtl="0">
              <a:spcBef>
                <a:spcPts val="480"/>
              </a:spcBef>
              <a:spcAft>
                <a:spcPts val="0"/>
              </a:spcAft>
              <a:buClr>
                <a:schemeClr val="lt1"/>
              </a:buClr>
              <a:buSzPts val="1920"/>
              <a:buFont typeface="Noto Sans Symbols"/>
              <a:buChar char="◼"/>
              <a:defRPr sz="2400" b="0" i="0" u="none" strike="noStrike" cap="none">
                <a:solidFill>
                  <a:schemeClr val="lt1"/>
                </a:solidFill>
                <a:latin typeface="Book Antiqua"/>
                <a:ea typeface="Book Antiqua"/>
                <a:cs typeface="Book Antiqua"/>
                <a:sym typeface="Book Antiqua"/>
              </a:defRPr>
            </a:lvl2pPr>
            <a:lvl3pPr marL="1371600" marR="0" lvl="2" indent="-361314" algn="l" rtl="0">
              <a:spcBef>
                <a:spcPts val="440"/>
              </a:spcBef>
              <a:spcAft>
                <a:spcPts val="0"/>
              </a:spcAft>
              <a:buClr>
                <a:schemeClr val="lt1"/>
              </a:buClr>
              <a:buSzPts val="2090"/>
              <a:buFont typeface="Noto Sans Symbols"/>
              <a:buChar char="▫"/>
              <a:defRPr sz="2200" b="0" i="0" u="none" strike="noStrike" cap="none">
                <a:solidFill>
                  <a:schemeClr val="lt1"/>
                </a:solidFill>
                <a:latin typeface="Book Antiqua"/>
                <a:ea typeface="Book Antiqua"/>
                <a:cs typeface="Book Antiqua"/>
                <a:sym typeface="Book Antiqua"/>
              </a:defRPr>
            </a:lvl3pPr>
            <a:lvl4pPr marL="1828800" marR="0" lvl="3" indent="-355600" algn="l" rtl="0">
              <a:spcBef>
                <a:spcPts val="400"/>
              </a:spcBef>
              <a:spcAft>
                <a:spcPts val="0"/>
              </a:spcAft>
              <a:buClr>
                <a:schemeClr val="lt1"/>
              </a:buClr>
              <a:buSzPts val="2000"/>
              <a:buFont typeface="Noto Sans Symbols"/>
              <a:buChar char="•"/>
              <a:defRPr sz="2000" b="0" i="0" u="none" strike="noStrike" cap="none">
                <a:solidFill>
                  <a:schemeClr val="lt1"/>
                </a:solidFill>
                <a:latin typeface="Book Antiqua"/>
                <a:ea typeface="Book Antiqua"/>
                <a:cs typeface="Book Antiqua"/>
                <a:sym typeface="Book Antiqua"/>
              </a:defRPr>
            </a:lvl4pPr>
            <a:lvl5pPr marL="2286000" marR="0" lvl="4" indent="-355600" algn="l" rtl="0">
              <a:spcBef>
                <a:spcPts val="400"/>
              </a:spcBef>
              <a:spcAft>
                <a:spcPts val="0"/>
              </a:spcAft>
              <a:buClr>
                <a:schemeClr val="lt1"/>
              </a:buClr>
              <a:buSzPts val="2000"/>
              <a:buFont typeface="Noto Sans Symbols"/>
              <a:buChar char="◾"/>
              <a:defRPr sz="2000" b="0" i="0" u="none" strike="noStrike" cap="none">
                <a:solidFill>
                  <a:schemeClr val="lt1"/>
                </a:solidFill>
                <a:latin typeface="Book Antiqua"/>
                <a:ea typeface="Book Antiqua"/>
                <a:cs typeface="Book Antiqua"/>
                <a:sym typeface="Book Antiqua"/>
              </a:defRPr>
            </a:lvl5pPr>
            <a:lvl6pPr marL="2743200" marR="0" lvl="5" indent="-342900" algn="l" rtl="0">
              <a:spcBef>
                <a:spcPts val="360"/>
              </a:spcBef>
              <a:spcAft>
                <a:spcPts val="0"/>
              </a:spcAft>
              <a:buClr>
                <a:schemeClr val="lt1"/>
              </a:buClr>
              <a:buSzPts val="1800"/>
              <a:buFont typeface="Noto Sans Symbols"/>
              <a:buChar char="•"/>
              <a:defRPr sz="1800" b="0" i="0" u="none" strike="noStrike" cap="none">
                <a:solidFill>
                  <a:schemeClr val="lt1"/>
                </a:solidFill>
                <a:latin typeface="Book Antiqua"/>
                <a:ea typeface="Book Antiqua"/>
                <a:cs typeface="Book Antiqua"/>
                <a:sym typeface="Book Antiqua"/>
              </a:defRPr>
            </a:lvl6pPr>
            <a:lvl7pPr marL="3200400" marR="0" lvl="6" indent="-330200" algn="l" rtl="0">
              <a:spcBef>
                <a:spcPts val="320"/>
              </a:spcBef>
              <a:spcAft>
                <a:spcPts val="0"/>
              </a:spcAft>
              <a:buClr>
                <a:schemeClr val="lt1"/>
              </a:buClr>
              <a:buSzPts val="1600"/>
              <a:buFont typeface="Noto Sans Symbols"/>
              <a:buChar char="⚫"/>
              <a:defRPr sz="1600" b="0" i="0" u="none" strike="noStrike" cap="none">
                <a:solidFill>
                  <a:schemeClr val="lt1"/>
                </a:solidFill>
                <a:latin typeface="Book Antiqua"/>
                <a:ea typeface="Book Antiqua"/>
                <a:cs typeface="Book Antiqua"/>
                <a:sym typeface="Book Antiqua"/>
              </a:defRPr>
            </a:lvl7pPr>
            <a:lvl8pPr marL="3657600" marR="0" lvl="7" indent="-317500" algn="l" rtl="0">
              <a:spcBef>
                <a:spcPts val="280"/>
              </a:spcBef>
              <a:spcAft>
                <a:spcPts val="0"/>
              </a:spcAft>
              <a:buClr>
                <a:schemeClr val="lt1"/>
              </a:buClr>
              <a:buSzPts val="1400"/>
              <a:buFont typeface="Noto Sans Symbols"/>
              <a:buChar char="⚫"/>
              <a:defRPr sz="1400" b="0" i="0" u="none" strike="noStrike" cap="none">
                <a:solidFill>
                  <a:schemeClr val="lt1"/>
                </a:solidFill>
                <a:latin typeface="Book Antiqua"/>
                <a:ea typeface="Book Antiqua"/>
                <a:cs typeface="Book Antiqua"/>
                <a:sym typeface="Book Antiqua"/>
              </a:defRPr>
            </a:lvl8pPr>
            <a:lvl9pPr marL="4114800" marR="0" lvl="8" indent="-317500" algn="l" rtl="0">
              <a:spcBef>
                <a:spcPts val="280"/>
              </a:spcBef>
              <a:spcAft>
                <a:spcPts val="0"/>
              </a:spcAft>
              <a:buClr>
                <a:schemeClr val="lt1"/>
              </a:buClr>
              <a:buSzPts val="1400"/>
              <a:buFont typeface="Noto Sans Symbols"/>
              <a:buChar char="⚫"/>
              <a:defRPr sz="1400" b="0" i="0" u="none" strike="noStrike" cap="none">
                <a:solidFill>
                  <a:schemeClr val="lt1"/>
                </a:solidFill>
                <a:latin typeface="Book Antiqua"/>
                <a:ea typeface="Book Antiqua"/>
                <a:cs typeface="Book Antiqua"/>
                <a:sym typeface="Book Antiqua"/>
              </a:defRPr>
            </a:lvl9pPr>
          </a:lstStyle>
          <a:p>
            <a:endParaRPr/>
          </a:p>
        </p:txBody>
      </p:sp>
      <p:sp>
        <p:nvSpPr>
          <p:cNvPr id="20" name="Google Shape;20;p3"/>
          <p:cNvSpPr txBox="1">
            <a:spLocks noGrp="1"/>
          </p:cNvSpPr>
          <p:nvPr>
            <p:ph type="dt" idx="10"/>
          </p:nvPr>
        </p:nvSpPr>
        <p:spPr>
          <a:xfrm>
            <a:off x="457200" y="6416675"/>
            <a:ext cx="2133600" cy="365125"/>
          </a:xfrm>
          <a:prstGeom prst="rect">
            <a:avLst/>
          </a:prstGeom>
          <a:noFill/>
          <a:ln>
            <a:noFill/>
          </a:ln>
        </p:spPr>
        <p:txBody>
          <a:bodyPr spcFirstLastPara="1" wrap="square" lIns="91425" tIns="91425" rIns="91425" bIns="91425" anchor="b" anchorCtr="0">
            <a:noAutofit/>
          </a:bodyPr>
          <a:lstStyle>
            <a:lvl1pPr marL="0" marR="0" lvl="0" indent="0" algn="l" rtl="0">
              <a:spcBef>
                <a:spcPts val="0"/>
              </a:spcBef>
              <a:spcAft>
                <a:spcPts val="0"/>
              </a:spcAft>
              <a:buSzPts val="1400"/>
              <a:buNone/>
              <a:defRPr sz="1200" b="0" i="0" u="none" strike="noStrike" cap="none">
                <a:solidFill>
                  <a:srgbClr val="BABABA"/>
                </a:solidFill>
                <a:latin typeface="Book Antiqua"/>
                <a:ea typeface="Book Antiqua"/>
                <a:cs typeface="Book Antiqua"/>
                <a:sym typeface="Book Antiqua"/>
              </a:defRPr>
            </a:lvl1pPr>
            <a:lvl2pPr marL="457200" marR="0" lvl="1"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2pPr>
            <a:lvl3pPr marL="914400" marR="0" lvl="2"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3pPr>
            <a:lvl4pPr marL="1371600" marR="0" lvl="3"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4pPr>
            <a:lvl5pPr marL="1828800" marR="0" lvl="4"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5pPr>
            <a:lvl6pPr marL="2286000" marR="0" lvl="5"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6pPr>
            <a:lvl7pPr marL="2743200" marR="0" lvl="6"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7pPr>
            <a:lvl8pPr marL="3200400" marR="0" lvl="7"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8pPr>
            <a:lvl9pPr marL="3657600" marR="0" lvl="8"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9pPr>
          </a:lstStyle>
          <a:p>
            <a:endParaRPr/>
          </a:p>
        </p:txBody>
      </p:sp>
      <p:sp>
        <p:nvSpPr>
          <p:cNvPr id="21" name="Google Shape;21;p3"/>
          <p:cNvSpPr txBox="1">
            <a:spLocks noGrp="1"/>
          </p:cNvSpPr>
          <p:nvPr>
            <p:ph type="ftr" idx="11"/>
          </p:nvPr>
        </p:nvSpPr>
        <p:spPr>
          <a:xfrm>
            <a:off x="3124200" y="6416675"/>
            <a:ext cx="2895600" cy="365125"/>
          </a:xfrm>
          <a:prstGeom prst="rect">
            <a:avLst/>
          </a:prstGeom>
          <a:noFill/>
          <a:ln>
            <a:noFill/>
          </a:ln>
        </p:spPr>
        <p:txBody>
          <a:bodyPr spcFirstLastPara="1" wrap="square" lIns="91425" tIns="91425" rIns="91425" bIns="91425" anchor="b" anchorCtr="0">
            <a:noAutofit/>
          </a:bodyPr>
          <a:lstStyle>
            <a:lvl1pPr marL="0" marR="0" lvl="0" indent="0" algn="ctr" rtl="0">
              <a:spcBef>
                <a:spcPts val="0"/>
              </a:spcBef>
              <a:spcAft>
                <a:spcPts val="0"/>
              </a:spcAft>
              <a:buSzPts val="1400"/>
              <a:buNone/>
              <a:defRPr sz="1200" b="0" i="0" u="none" strike="noStrike" cap="none">
                <a:solidFill>
                  <a:srgbClr val="BABABA"/>
                </a:solidFill>
                <a:latin typeface="Book Antiqua"/>
                <a:ea typeface="Book Antiqua"/>
                <a:cs typeface="Book Antiqua"/>
                <a:sym typeface="Book Antiqua"/>
              </a:defRPr>
            </a:lvl1pPr>
            <a:lvl2pPr marL="457200" marR="0" lvl="1"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2pPr>
            <a:lvl3pPr marL="914400" marR="0" lvl="2"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3pPr>
            <a:lvl4pPr marL="1371600" marR="0" lvl="3"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4pPr>
            <a:lvl5pPr marL="1828800" marR="0" lvl="4"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5pPr>
            <a:lvl6pPr marL="2286000" marR="0" lvl="5"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6pPr>
            <a:lvl7pPr marL="2743200" marR="0" lvl="6"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7pPr>
            <a:lvl8pPr marL="3200400" marR="0" lvl="7"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8pPr>
            <a:lvl9pPr marL="3657600" marR="0" lvl="8"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9pPr>
          </a:lstStyle>
          <a:p>
            <a:endParaRPr/>
          </a:p>
        </p:txBody>
      </p:sp>
      <p:sp>
        <p:nvSpPr>
          <p:cNvPr id="22" name="Google Shape;22;p3"/>
          <p:cNvSpPr txBox="1">
            <a:spLocks noGrp="1"/>
          </p:cNvSpPr>
          <p:nvPr>
            <p:ph type="sldNum" idx="12"/>
          </p:nvPr>
        </p:nvSpPr>
        <p:spPr>
          <a:xfrm>
            <a:off x="7924800" y="6416675"/>
            <a:ext cx="762000" cy="365125"/>
          </a:xfrm>
          <a:prstGeom prst="rect">
            <a:avLst/>
          </a:prstGeom>
          <a:noFill/>
          <a:ln>
            <a:noFill/>
          </a:ln>
        </p:spPr>
        <p:txBody>
          <a:bodyPr spcFirstLastPara="1" wrap="square" lIns="0" tIns="45700" rIns="0" bIns="45700" anchor="b" anchorCtr="0">
            <a:noAutofit/>
          </a:bodyPr>
          <a:lstStyle>
            <a:lvl1pPr marL="0" marR="0" lvl="0" indent="0" algn="r" rtl="0">
              <a:spcBef>
                <a:spcPts val="0"/>
              </a:spcBef>
              <a:buNone/>
              <a:defRPr sz="1200" b="0" i="0" u="none" strike="noStrike" cap="none">
                <a:solidFill>
                  <a:srgbClr val="BABABA"/>
                </a:solidFill>
                <a:latin typeface="Book Antiqua"/>
                <a:ea typeface="Book Antiqua"/>
                <a:cs typeface="Book Antiqua"/>
                <a:sym typeface="Book Antiqua"/>
              </a:defRPr>
            </a:lvl1pPr>
            <a:lvl2pPr marL="0" marR="0" lvl="1" indent="0" algn="r" rtl="0">
              <a:spcBef>
                <a:spcPts val="0"/>
              </a:spcBef>
              <a:buNone/>
              <a:defRPr sz="1200" b="0" i="0" u="none" strike="noStrike" cap="none">
                <a:solidFill>
                  <a:srgbClr val="BABABA"/>
                </a:solidFill>
                <a:latin typeface="Book Antiqua"/>
                <a:ea typeface="Book Antiqua"/>
                <a:cs typeface="Book Antiqua"/>
                <a:sym typeface="Book Antiqua"/>
              </a:defRPr>
            </a:lvl2pPr>
            <a:lvl3pPr marL="0" marR="0" lvl="2" indent="0" algn="r" rtl="0">
              <a:spcBef>
                <a:spcPts val="0"/>
              </a:spcBef>
              <a:buNone/>
              <a:defRPr sz="1200" b="0" i="0" u="none" strike="noStrike" cap="none">
                <a:solidFill>
                  <a:srgbClr val="BABABA"/>
                </a:solidFill>
                <a:latin typeface="Book Antiqua"/>
                <a:ea typeface="Book Antiqua"/>
                <a:cs typeface="Book Antiqua"/>
                <a:sym typeface="Book Antiqua"/>
              </a:defRPr>
            </a:lvl3pPr>
            <a:lvl4pPr marL="0" marR="0" lvl="3" indent="0" algn="r" rtl="0">
              <a:spcBef>
                <a:spcPts val="0"/>
              </a:spcBef>
              <a:buNone/>
              <a:defRPr sz="1200" b="0" i="0" u="none" strike="noStrike" cap="none">
                <a:solidFill>
                  <a:srgbClr val="BABABA"/>
                </a:solidFill>
                <a:latin typeface="Book Antiqua"/>
                <a:ea typeface="Book Antiqua"/>
                <a:cs typeface="Book Antiqua"/>
                <a:sym typeface="Book Antiqua"/>
              </a:defRPr>
            </a:lvl4pPr>
            <a:lvl5pPr marL="0" marR="0" lvl="4" indent="0" algn="r" rtl="0">
              <a:spcBef>
                <a:spcPts val="0"/>
              </a:spcBef>
              <a:buNone/>
              <a:defRPr sz="1200" b="0" i="0" u="none" strike="noStrike" cap="none">
                <a:solidFill>
                  <a:srgbClr val="BABABA"/>
                </a:solidFill>
                <a:latin typeface="Book Antiqua"/>
                <a:ea typeface="Book Antiqua"/>
                <a:cs typeface="Book Antiqua"/>
                <a:sym typeface="Book Antiqua"/>
              </a:defRPr>
            </a:lvl5pPr>
            <a:lvl6pPr marL="0" marR="0" lvl="5" indent="0" algn="r" rtl="0">
              <a:spcBef>
                <a:spcPts val="0"/>
              </a:spcBef>
              <a:buNone/>
              <a:defRPr sz="1200" b="0" i="0" u="none" strike="noStrike" cap="none">
                <a:solidFill>
                  <a:srgbClr val="BABABA"/>
                </a:solidFill>
                <a:latin typeface="Book Antiqua"/>
                <a:ea typeface="Book Antiqua"/>
                <a:cs typeface="Book Antiqua"/>
                <a:sym typeface="Book Antiqua"/>
              </a:defRPr>
            </a:lvl6pPr>
            <a:lvl7pPr marL="0" marR="0" lvl="6" indent="0" algn="r" rtl="0">
              <a:spcBef>
                <a:spcPts val="0"/>
              </a:spcBef>
              <a:buNone/>
              <a:defRPr sz="1200" b="0" i="0" u="none" strike="noStrike" cap="none">
                <a:solidFill>
                  <a:srgbClr val="BABABA"/>
                </a:solidFill>
                <a:latin typeface="Book Antiqua"/>
                <a:ea typeface="Book Antiqua"/>
                <a:cs typeface="Book Antiqua"/>
                <a:sym typeface="Book Antiqua"/>
              </a:defRPr>
            </a:lvl7pPr>
            <a:lvl8pPr marL="0" marR="0" lvl="7" indent="0" algn="r" rtl="0">
              <a:spcBef>
                <a:spcPts val="0"/>
              </a:spcBef>
              <a:buNone/>
              <a:defRPr sz="1200" b="0" i="0" u="none" strike="noStrike" cap="none">
                <a:solidFill>
                  <a:srgbClr val="BABABA"/>
                </a:solidFill>
                <a:latin typeface="Book Antiqua"/>
                <a:ea typeface="Book Antiqua"/>
                <a:cs typeface="Book Antiqua"/>
                <a:sym typeface="Book Antiqua"/>
              </a:defRPr>
            </a:lvl8pPr>
            <a:lvl9pPr marL="0" marR="0" lvl="8" indent="0" algn="r" rtl="0">
              <a:spcBef>
                <a:spcPts val="0"/>
              </a:spcBef>
              <a:buNone/>
              <a:defRPr sz="1200" b="0" i="0" u="none" strike="noStrike" cap="none">
                <a:solidFill>
                  <a:srgbClr val="BABABA"/>
                </a:solidFill>
                <a:latin typeface="Book Antiqua"/>
                <a:ea typeface="Book Antiqua"/>
                <a:cs typeface="Book Antiqua"/>
                <a:sym typeface="Book Antiqua"/>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3"/>
        <p:cNvGrpSpPr/>
        <p:nvPr/>
      </p:nvGrpSpPr>
      <p:grpSpPr>
        <a:xfrm>
          <a:off x="0" y="0"/>
          <a:ext cx="0" cy="0"/>
          <a:chOff x="0" y="0"/>
          <a:chExt cx="0" cy="0"/>
        </a:xfrm>
      </p:grpSpPr>
      <p:sp>
        <p:nvSpPr>
          <p:cNvPr id="24" name="Google Shape;24;p4"/>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Clr>
                <a:srgbClr val="EAD594"/>
              </a:buClr>
              <a:buSzPts val="1400"/>
              <a:buFont typeface="Lucida Sans"/>
              <a:buNone/>
              <a:defRPr sz="4100" b="1" i="0" u="none" strike="noStrike" cap="none">
                <a:solidFill>
                  <a:srgbClr val="EAD594"/>
                </a:solidFill>
                <a:latin typeface="Lucida Sans"/>
                <a:ea typeface="Lucida Sans"/>
                <a:cs typeface="Lucida Sans"/>
                <a:sym typeface="Lucida Sans"/>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25" name="Google Shape;25;p4"/>
          <p:cNvSpPr txBox="1">
            <a:spLocks noGrp="1"/>
          </p:cNvSpPr>
          <p:nvPr>
            <p:ph type="dt" idx="10"/>
          </p:nvPr>
        </p:nvSpPr>
        <p:spPr>
          <a:xfrm>
            <a:off x="457200" y="6416675"/>
            <a:ext cx="2133600" cy="365125"/>
          </a:xfrm>
          <a:prstGeom prst="rect">
            <a:avLst/>
          </a:prstGeom>
          <a:noFill/>
          <a:ln>
            <a:noFill/>
          </a:ln>
        </p:spPr>
        <p:txBody>
          <a:bodyPr spcFirstLastPara="1" wrap="square" lIns="91425" tIns="91425" rIns="91425" bIns="91425" anchor="b" anchorCtr="0">
            <a:noAutofit/>
          </a:bodyPr>
          <a:lstStyle>
            <a:lvl1pPr marL="0" marR="0" lvl="0" indent="0" algn="l" rtl="0">
              <a:spcBef>
                <a:spcPts val="0"/>
              </a:spcBef>
              <a:spcAft>
                <a:spcPts val="0"/>
              </a:spcAft>
              <a:buSzPts val="1400"/>
              <a:buNone/>
              <a:defRPr sz="1200" b="0" i="0" u="none" strike="noStrike" cap="none">
                <a:solidFill>
                  <a:srgbClr val="BABABA"/>
                </a:solidFill>
                <a:latin typeface="Book Antiqua"/>
                <a:ea typeface="Book Antiqua"/>
                <a:cs typeface="Book Antiqua"/>
                <a:sym typeface="Book Antiqua"/>
              </a:defRPr>
            </a:lvl1pPr>
            <a:lvl2pPr marL="457200" marR="0" lvl="1"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2pPr>
            <a:lvl3pPr marL="914400" marR="0" lvl="2"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3pPr>
            <a:lvl4pPr marL="1371600" marR="0" lvl="3"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4pPr>
            <a:lvl5pPr marL="1828800" marR="0" lvl="4"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5pPr>
            <a:lvl6pPr marL="2286000" marR="0" lvl="5"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6pPr>
            <a:lvl7pPr marL="2743200" marR="0" lvl="6"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7pPr>
            <a:lvl8pPr marL="3200400" marR="0" lvl="7"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8pPr>
            <a:lvl9pPr marL="3657600" marR="0" lvl="8"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9pPr>
          </a:lstStyle>
          <a:p>
            <a:endParaRPr/>
          </a:p>
        </p:txBody>
      </p:sp>
      <p:sp>
        <p:nvSpPr>
          <p:cNvPr id="26" name="Google Shape;26;p4"/>
          <p:cNvSpPr txBox="1">
            <a:spLocks noGrp="1"/>
          </p:cNvSpPr>
          <p:nvPr>
            <p:ph type="ftr" idx="11"/>
          </p:nvPr>
        </p:nvSpPr>
        <p:spPr>
          <a:xfrm>
            <a:off x="3124200" y="6416675"/>
            <a:ext cx="2895600" cy="365125"/>
          </a:xfrm>
          <a:prstGeom prst="rect">
            <a:avLst/>
          </a:prstGeom>
          <a:noFill/>
          <a:ln>
            <a:noFill/>
          </a:ln>
        </p:spPr>
        <p:txBody>
          <a:bodyPr spcFirstLastPara="1" wrap="square" lIns="91425" tIns="91425" rIns="91425" bIns="91425" anchor="b" anchorCtr="0">
            <a:noAutofit/>
          </a:bodyPr>
          <a:lstStyle>
            <a:lvl1pPr marL="0" marR="0" lvl="0" indent="0" algn="ctr" rtl="0">
              <a:spcBef>
                <a:spcPts val="0"/>
              </a:spcBef>
              <a:spcAft>
                <a:spcPts val="0"/>
              </a:spcAft>
              <a:buSzPts val="1400"/>
              <a:buNone/>
              <a:defRPr sz="1200" b="0" i="0" u="none" strike="noStrike" cap="none">
                <a:solidFill>
                  <a:srgbClr val="BABABA"/>
                </a:solidFill>
                <a:latin typeface="Book Antiqua"/>
                <a:ea typeface="Book Antiqua"/>
                <a:cs typeface="Book Antiqua"/>
                <a:sym typeface="Book Antiqua"/>
              </a:defRPr>
            </a:lvl1pPr>
            <a:lvl2pPr marL="457200" marR="0" lvl="1"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2pPr>
            <a:lvl3pPr marL="914400" marR="0" lvl="2"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3pPr>
            <a:lvl4pPr marL="1371600" marR="0" lvl="3"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4pPr>
            <a:lvl5pPr marL="1828800" marR="0" lvl="4"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5pPr>
            <a:lvl6pPr marL="2286000" marR="0" lvl="5"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6pPr>
            <a:lvl7pPr marL="2743200" marR="0" lvl="6"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7pPr>
            <a:lvl8pPr marL="3200400" marR="0" lvl="7"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8pPr>
            <a:lvl9pPr marL="3657600" marR="0" lvl="8"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9pPr>
          </a:lstStyle>
          <a:p>
            <a:endParaRPr/>
          </a:p>
        </p:txBody>
      </p:sp>
      <p:sp>
        <p:nvSpPr>
          <p:cNvPr id="27" name="Google Shape;27;p4"/>
          <p:cNvSpPr txBox="1">
            <a:spLocks noGrp="1"/>
          </p:cNvSpPr>
          <p:nvPr>
            <p:ph type="sldNum" idx="12"/>
          </p:nvPr>
        </p:nvSpPr>
        <p:spPr>
          <a:xfrm>
            <a:off x="7924800" y="6416675"/>
            <a:ext cx="762000" cy="365125"/>
          </a:xfrm>
          <a:prstGeom prst="rect">
            <a:avLst/>
          </a:prstGeom>
          <a:noFill/>
          <a:ln>
            <a:noFill/>
          </a:ln>
        </p:spPr>
        <p:txBody>
          <a:bodyPr spcFirstLastPara="1" wrap="square" lIns="0" tIns="45700" rIns="0" bIns="45700" anchor="b" anchorCtr="0">
            <a:noAutofit/>
          </a:bodyPr>
          <a:lstStyle>
            <a:lvl1pPr marL="0" marR="0" lvl="0" indent="0" algn="r" rtl="0">
              <a:spcBef>
                <a:spcPts val="0"/>
              </a:spcBef>
              <a:buNone/>
              <a:defRPr sz="1200" b="0" i="0" u="none" strike="noStrike" cap="none">
                <a:solidFill>
                  <a:srgbClr val="BABABA"/>
                </a:solidFill>
                <a:latin typeface="Book Antiqua"/>
                <a:ea typeface="Book Antiqua"/>
                <a:cs typeface="Book Antiqua"/>
                <a:sym typeface="Book Antiqua"/>
              </a:defRPr>
            </a:lvl1pPr>
            <a:lvl2pPr marL="0" marR="0" lvl="1" indent="0" algn="r" rtl="0">
              <a:spcBef>
                <a:spcPts val="0"/>
              </a:spcBef>
              <a:buNone/>
              <a:defRPr sz="1200" b="0" i="0" u="none" strike="noStrike" cap="none">
                <a:solidFill>
                  <a:srgbClr val="BABABA"/>
                </a:solidFill>
                <a:latin typeface="Book Antiqua"/>
                <a:ea typeface="Book Antiqua"/>
                <a:cs typeface="Book Antiqua"/>
                <a:sym typeface="Book Antiqua"/>
              </a:defRPr>
            </a:lvl2pPr>
            <a:lvl3pPr marL="0" marR="0" lvl="2" indent="0" algn="r" rtl="0">
              <a:spcBef>
                <a:spcPts val="0"/>
              </a:spcBef>
              <a:buNone/>
              <a:defRPr sz="1200" b="0" i="0" u="none" strike="noStrike" cap="none">
                <a:solidFill>
                  <a:srgbClr val="BABABA"/>
                </a:solidFill>
                <a:latin typeface="Book Antiqua"/>
                <a:ea typeface="Book Antiqua"/>
                <a:cs typeface="Book Antiqua"/>
                <a:sym typeface="Book Antiqua"/>
              </a:defRPr>
            </a:lvl3pPr>
            <a:lvl4pPr marL="0" marR="0" lvl="3" indent="0" algn="r" rtl="0">
              <a:spcBef>
                <a:spcPts val="0"/>
              </a:spcBef>
              <a:buNone/>
              <a:defRPr sz="1200" b="0" i="0" u="none" strike="noStrike" cap="none">
                <a:solidFill>
                  <a:srgbClr val="BABABA"/>
                </a:solidFill>
                <a:latin typeface="Book Antiqua"/>
                <a:ea typeface="Book Antiqua"/>
                <a:cs typeface="Book Antiqua"/>
                <a:sym typeface="Book Antiqua"/>
              </a:defRPr>
            </a:lvl4pPr>
            <a:lvl5pPr marL="0" marR="0" lvl="4" indent="0" algn="r" rtl="0">
              <a:spcBef>
                <a:spcPts val="0"/>
              </a:spcBef>
              <a:buNone/>
              <a:defRPr sz="1200" b="0" i="0" u="none" strike="noStrike" cap="none">
                <a:solidFill>
                  <a:srgbClr val="BABABA"/>
                </a:solidFill>
                <a:latin typeface="Book Antiqua"/>
                <a:ea typeface="Book Antiqua"/>
                <a:cs typeface="Book Antiqua"/>
                <a:sym typeface="Book Antiqua"/>
              </a:defRPr>
            </a:lvl5pPr>
            <a:lvl6pPr marL="0" marR="0" lvl="5" indent="0" algn="r" rtl="0">
              <a:spcBef>
                <a:spcPts val="0"/>
              </a:spcBef>
              <a:buNone/>
              <a:defRPr sz="1200" b="0" i="0" u="none" strike="noStrike" cap="none">
                <a:solidFill>
                  <a:srgbClr val="BABABA"/>
                </a:solidFill>
                <a:latin typeface="Book Antiqua"/>
                <a:ea typeface="Book Antiqua"/>
                <a:cs typeface="Book Antiqua"/>
                <a:sym typeface="Book Antiqua"/>
              </a:defRPr>
            </a:lvl6pPr>
            <a:lvl7pPr marL="0" marR="0" lvl="6" indent="0" algn="r" rtl="0">
              <a:spcBef>
                <a:spcPts val="0"/>
              </a:spcBef>
              <a:buNone/>
              <a:defRPr sz="1200" b="0" i="0" u="none" strike="noStrike" cap="none">
                <a:solidFill>
                  <a:srgbClr val="BABABA"/>
                </a:solidFill>
                <a:latin typeface="Book Antiqua"/>
                <a:ea typeface="Book Antiqua"/>
                <a:cs typeface="Book Antiqua"/>
                <a:sym typeface="Book Antiqua"/>
              </a:defRPr>
            </a:lvl7pPr>
            <a:lvl8pPr marL="0" marR="0" lvl="7" indent="0" algn="r" rtl="0">
              <a:spcBef>
                <a:spcPts val="0"/>
              </a:spcBef>
              <a:buNone/>
              <a:defRPr sz="1200" b="0" i="0" u="none" strike="noStrike" cap="none">
                <a:solidFill>
                  <a:srgbClr val="BABABA"/>
                </a:solidFill>
                <a:latin typeface="Book Antiqua"/>
                <a:ea typeface="Book Antiqua"/>
                <a:cs typeface="Book Antiqua"/>
                <a:sym typeface="Book Antiqua"/>
              </a:defRPr>
            </a:lvl8pPr>
            <a:lvl9pPr marL="0" marR="0" lvl="8" indent="0" algn="r" rtl="0">
              <a:spcBef>
                <a:spcPts val="0"/>
              </a:spcBef>
              <a:buNone/>
              <a:defRPr sz="1200" b="0" i="0" u="none" strike="noStrike" cap="none">
                <a:solidFill>
                  <a:srgbClr val="BABABA"/>
                </a:solidFill>
                <a:latin typeface="Book Antiqua"/>
                <a:ea typeface="Book Antiqua"/>
                <a:cs typeface="Book Antiqua"/>
                <a:sym typeface="Book Antiqua"/>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blipFill rotWithShape="1">
          <a:blip r:embed="rId2">
            <a:alphaModFix/>
          </a:blip>
          <a:stretch>
            <a:fillRect/>
          </a:stretch>
        </a:blipFill>
        <a:effectLst/>
      </p:bgPr>
    </p:bg>
    <p:spTree>
      <p:nvGrpSpPr>
        <p:cNvPr id="1" name="Shape 28"/>
        <p:cNvGrpSpPr/>
        <p:nvPr/>
      </p:nvGrpSpPr>
      <p:grpSpPr>
        <a:xfrm>
          <a:off x="0" y="0"/>
          <a:ext cx="0" cy="0"/>
          <a:chOff x="0" y="0"/>
          <a:chExt cx="0" cy="0"/>
        </a:xfrm>
      </p:grpSpPr>
      <p:sp>
        <p:nvSpPr>
          <p:cNvPr id="29" name="Google Shape;29;p5"/>
          <p:cNvSpPr txBox="1">
            <a:spLocks noGrp="1"/>
          </p:cNvSpPr>
          <p:nvPr>
            <p:ph type="title"/>
          </p:nvPr>
        </p:nvSpPr>
        <p:spPr>
          <a:xfrm>
            <a:off x="1600200" y="609600"/>
            <a:ext cx="7086600" cy="1828800"/>
          </a:xfrm>
          <a:prstGeom prst="rect">
            <a:avLst/>
          </a:prstGeom>
          <a:noFill/>
          <a:ln>
            <a:noFill/>
          </a:ln>
        </p:spPr>
        <p:txBody>
          <a:bodyPr spcFirstLastPara="1" wrap="square" lIns="91425" tIns="91425" rIns="91425" bIns="91425" anchor="b" anchorCtr="0">
            <a:noAutofit/>
          </a:bodyPr>
          <a:lstStyle>
            <a:lvl1pPr marL="0" marR="0" lvl="0" indent="0" algn="l" rtl="0">
              <a:spcBef>
                <a:spcPts val="0"/>
              </a:spcBef>
              <a:spcAft>
                <a:spcPts val="0"/>
              </a:spcAft>
              <a:buClr>
                <a:srgbClr val="DCC577"/>
              </a:buClr>
              <a:buSzPts val="1400"/>
              <a:buFont typeface="Lucida Sans"/>
              <a:buNone/>
              <a:defRPr sz="4800" b="1" i="0" u="none" strike="noStrike" cap="none">
                <a:solidFill>
                  <a:srgbClr val="DCC577"/>
                </a:solidFill>
                <a:latin typeface="Lucida Sans"/>
                <a:ea typeface="Lucida Sans"/>
                <a:cs typeface="Lucida Sans"/>
                <a:sym typeface="Lucida Sans"/>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30" name="Google Shape;30;p5"/>
          <p:cNvSpPr txBox="1">
            <a:spLocks noGrp="1"/>
          </p:cNvSpPr>
          <p:nvPr>
            <p:ph type="body" idx="1"/>
          </p:nvPr>
        </p:nvSpPr>
        <p:spPr>
          <a:xfrm>
            <a:off x="1600200" y="2507786"/>
            <a:ext cx="7086600" cy="1509712"/>
          </a:xfrm>
          <a:prstGeom prst="rect">
            <a:avLst/>
          </a:prstGeom>
          <a:noFill/>
          <a:ln>
            <a:noFill/>
          </a:ln>
        </p:spPr>
        <p:txBody>
          <a:bodyPr spcFirstLastPara="1" wrap="square" lIns="91425" tIns="91425" rIns="91425" bIns="91425" anchor="t" anchorCtr="0">
            <a:noAutofit/>
          </a:bodyPr>
          <a:lstStyle>
            <a:lvl1pPr marL="457200" marR="0" lvl="0" indent="-228600" algn="l" rtl="0">
              <a:spcBef>
                <a:spcPts val="400"/>
              </a:spcBef>
              <a:spcAft>
                <a:spcPts val="0"/>
              </a:spcAft>
              <a:buClr>
                <a:srgbClr val="F9F9F9"/>
              </a:buClr>
              <a:buSzPts val="1820"/>
              <a:buFont typeface="Noto Sans Symbols"/>
              <a:buNone/>
              <a:defRPr sz="2000" b="0" i="0" u="none" strike="noStrike" cap="none">
                <a:solidFill>
                  <a:schemeClr val="lt1"/>
                </a:solidFill>
                <a:latin typeface="Book Antiqua"/>
                <a:ea typeface="Book Antiqua"/>
                <a:cs typeface="Book Antiqua"/>
                <a:sym typeface="Book Antiqua"/>
              </a:defRPr>
            </a:lvl1pPr>
            <a:lvl2pPr marL="914400" marR="0" lvl="1" indent="-228600" algn="l" rtl="0">
              <a:spcBef>
                <a:spcPts val="360"/>
              </a:spcBef>
              <a:spcAft>
                <a:spcPts val="0"/>
              </a:spcAft>
              <a:buClr>
                <a:schemeClr val="lt1"/>
              </a:buClr>
              <a:buSzPts val="1920"/>
              <a:buFont typeface="Noto Sans Symbols"/>
              <a:buNone/>
              <a:defRPr sz="1800" b="0" i="0" u="none" strike="noStrike" cap="none">
                <a:solidFill>
                  <a:schemeClr val="lt1"/>
                </a:solidFill>
                <a:latin typeface="Book Antiqua"/>
                <a:ea typeface="Book Antiqua"/>
                <a:cs typeface="Book Antiqua"/>
                <a:sym typeface="Book Antiqua"/>
              </a:defRPr>
            </a:lvl2pPr>
            <a:lvl3pPr marL="1371600" marR="0" lvl="2" indent="-228600" algn="l" rtl="0">
              <a:spcBef>
                <a:spcPts val="320"/>
              </a:spcBef>
              <a:spcAft>
                <a:spcPts val="0"/>
              </a:spcAft>
              <a:buClr>
                <a:schemeClr val="lt1"/>
              </a:buClr>
              <a:buSzPts val="2090"/>
              <a:buFont typeface="Noto Sans Symbols"/>
              <a:buNone/>
              <a:defRPr sz="1600" b="0" i="0" u="none" strike="noStrike" cap="none">
                <a:solidFill>
                  <a:schemeClr val="lt1"/>
                </a:solidFill>
                <a:latin typeface="Book Antiqua"/>
                <a:ea typeface="Book Antiqua"/>
                <a:cs typeface="Book Antiqua"/>
                <a:sym typeface="Book Antiqua"/>
              </a:defRPr>
            </a:lvl3pPr>
            <a:lvl4pPr marL="1828800" marR="0" lvl="3" indent="-228600" algn="l" rtl="0">
              <a:spcBef>
                <a:spcPts val="280"/>
              </a:spcBef>
              <a:spcAft>
                <a:spcPts val="0"/>
              </a:spcAft>
              <a:buClr>
                <a:schemeClr val="lt1"/>
              </a:buClr>
              <a:buSzPts val="2000"/>
              <a:buFont typeface="Noto Sans Symbols"/>
              <a:buNone/>
              <a:defRPr sz="1400" b="0" i="0" u="none" strike="noStrike" cap="none">
                <a:solidFill>
                  <a:schemeClr val="lt1"/>
                </a:solidFill>
                <a:latin typeface="Book Antiqua"/>
                <a:ea typeface="Book Antiqua"/>
                <a:cs typeface="Book Antiqua"/>
                <a:sym typeface="Book Antiqua"/>
              </a:defRPr>
            </a:lvl4pPr>
            <a:lvl5pPr marL="2286000" marR="0" lvl="4" indent="-228600" algn="l" rtl="0">
              <a:spcBef>
                <a:spcPts val="280"/>
              </a:spcBef>
              <a:spcAft>
                <a:spcPts val="0"/>
              </a:spcAft>
              <a:buClr>
                <a:schemeClr val="lt1"/>
              </a:buClr>
              <a:buSzPts val="2000"/>
              <a:buFont typeface="Noto Sans Symbols"/>
              <a:buNone/>
              <a:defRPr sz="1400" b="0" i="0" u="none" strike="noStrike" cap="none">
                <a:solidFill>
                  <a:schemeClr val="lt1"/>
                </a:solidFill>
                <a:latin typeface="Book Antiqua"/>
                <a:ea typeface="Book Antiqua"/>
                <a:cs typeface="Book Antiqua"/>
                <a:sym typeface="Book Antiqua"/>
              </a:defRPr>
            </a:lvl5pPr>
            <a:lvl6pPr marL="2743200" marR="0" lvl="5" indent="-342900" algn="l" rtl="0">
              <a:spcBef>
                <a:spcPts val="360"/>
              </a:spcBef>
              <a:spcAft>
                <a:spcPts val="0"/>
              </a:spcAft>
              <a:buClr>
                <a:schemeClr val="lt1"/>
              </a:buClr>
              <a:buSzPts val="1800"/>
              <a:buFont typeface="Noto Sans Symbols"/>
              <a:buChar char="•"/>
              <a:defRPr sz="1800" b="0" i="0" u="none" strike="noStrike" cap="none">
                <a:solidFill>
                  <a:schemeClr val="lt1"/>
                </a:solidFill>
                <a:latin typeface="Book Antiqua"/>
                <a:ea typeface="Book Antiqua"/>
                <a:cs typeface="Book Antiqua"/>
                <a:sym typeface="Book Antiqua"/>
              </a:defRPr>
            </a:lvl6pPr>
            <a:lvl7pPr marL="3200400" marR="0" lvl="6" indent="-330200" algn="l" rtl="0">
              <a:spcBef>
                <a:spcPts val="320"/>
              </a:spcBef>
              <a:spcAft>
                <a:spcPts val="0"/>
              </a:spcAft>
              <a:buClr>
                <a:schemeClr val="lt1"/>
              </a:buClr>
              <a:buSzPts val="1600"/>
              <a:buFont typeface="Noto Sans Symbols"/>
              <a:buChar char="⚫"/>
              <a:defRPr sz="1600" b="0" i="0" u="none" strike="noStrike" cap="none">
                <a:solidFill>
                  <a:schemeClr val="lt1"/>
                </a:solidFill>
                <a:latin typeface="Book Antiqua"/>
                <a:ea typeface="Book Antiqua"/>
                <a:cs typeface="Book Antiqua"/>
                <a:sym typeface="Book Antiqua"/>
              </a:defRPr>
            </a:lvl7pPr>
            <a:lvl8pPr marL="3657600" marR="0" lvl="7" indent="-317500" algn="l" rtl="0">
              <a:spcBef>
                <a:spcPts val="280"/>
              </a:spcBef>
              <a:spcAft>
                <a:spcPts val="0"/>
              </a:spcAft>
              <a:buClr>
                <a:schemeClr val="lt1"/>
              </a:buClr>
              <a:buSzPts val="1400"/>
              <a:buFont typeface="Noto Sans Symbols"/>
              <a:buChar char="⚫"/>
              <a:defRPr sz="1400" b="0" i="0" u="none" strike="noStrike" cap="none">
                <a:solidFill>
                  <a:schemeClr val="lt1"/>
                </a:solidFill>
                <a:latin typeface="Book Antiqua"/>
                <a:ea typeface="Book Antiqua"/>
                <a:cs typeface="Book Antiqua"/>
                <a:sym typeface="Book Antiqua"/>
              </a:defRPr>
            </a:lvl8pPr>
            <a:lvl9pPr marL="4114800" marR="0" lvl="8" indent="-317500" algn="l" rtl="0">
              <a:spcBef>
                <a:spcPts val="280"/>
              </a:spcBef>
              <a:spcAft>
                <a:spcPts val="0"/>
              </a:spcAft>
              <a:buClr>
                <a:schemeClr val="lt1"/>
              </a:buClr>
              <a:buSzPts val="1400"/>
              <a:buFont typeface="Noto Sans Symbols"/>
              <a:buChar char="⚫"/>
              <a:defRPr sz="1400" b="0" i="0" u="none" strike="noStrike" cap="none">
                <a:solidFill>
                  <a:schemeClr val="lt1"/>
                </a:solidFill>
                <a:latin typeface="Book Antiqua"/>
                <a:ea typeface="Book Antiqua"/>
                <a:cs typeface="Book Antiqua"/>
                <a:sym typeface="Book Antiqua"/>
              </a:defRPr>
            </a:lvl9pPr>
          </a:lstStyle>
          <a:p>
            <a:endParaRPr/>
          </a:p>
        </p:txBody>
      </p:sp>
      <p:sp>
        <p:nvSpPr>
          <p:cNvPr id="31" name="Google Shape;31;p5"/>
          <p:cNvSpPr txBox="1">
            <a:spLocks noGrp="1"/>
          </p:cNvSpPr>
          <p:nvPr>
            <p:ph type="dt" idx="10"/>
          </p:nvPr>
        </p:nvSpPr>
        <p:spPr>
          <a:xfrm>
            <a:off x="457200" y="6416675"/>
            <a:ext cx="2133600" cy="365125"/>
          </a:xfrm>
          <a:prstGeom prst="rect">
            <a:avLst/>
          </a:prstGeom>
          <a:noFill/>
          <a:ln>
            <a:noFill/>
          </a:ln>
        </p:spPr>
        <p:txBody>
          <a:bodyPr spcFirstLastPara="1" wrap="square" lIns="91425" tIns="91425" rIns="91425" bIns="91425" anchor="b" anchorCtr="0">
            <a:noAutofit/>
          </a:bodyPr>
          <a:lstStyle>
            <a:lvl1pPr marL="0" marR="0" lvl="0" indent="0" algn="l" rtl="0">
              <a:spcBef>
                <a:spcPts val="0"/>
              </a:spcBef>
              <a:spcAft>
                <a:spcPts val="0"/>
              </a:spcAft>
              <a:buSzPts val="1400"/>
              <a:buNone/>
              <a:defRPr sz="1200">
                <a:solidFill>
                  <a:srgbClr val="BABABA"/>
                </a:solidFill>
                <a:latin typeface="Book Antiqua"/>
                <a:ea typeface="Book Antiqua"/>
                <a:cs typeface="Book Antiqua"/>
                <a:sym typeface="Book Antiqua"/>
              </a:defRPr>
            </a:lvl1pPr>
            <a:lvl2pPr marL="457200" marR="0" lvl="1"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2pPr>
            <a:lvl3pPr marL="914400" marR="0" lvl="2"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3pPr>
            <a:lvl4pPr marL="1371600" marR="0" lvl="3"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4pPr>
            <a:lvl5pPr marL="1828800" marR="0" lvl="4"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5pPr>
            <a:lvl6pPr marL="2286000" marR="0" lvl="5"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6pPr>
            <a:lvl7pPr marL="2743200" marR="0" lvl="6"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7pPr>
            <a:lvl8pPr marL="3200400" marR="0" lvl="7"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8pPr>
            <a:lvl9pPr marL="3657600" marR="0" lvl="8"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9pPr>
          </a:lstStyle>
          <a:p>
            <a:endParaRPr/>
          </a:p>
        </p:txBody>
      </p:sp>
      <p:sp>
        <p:nvSpPr>
          <p:cNvPr id="32" name="Google Shape;32;p5"/>
          <p:cNvSpPr txBox="1">
            <a:spLocks noGrp="1"/>
          </p:cNvSpPr>
          <p:nvPr>
            <p:ph type="ftr" idx="11"/>
          </p:nvPr>
        </p:nvSpPr>
        <p:spPr>
          <a:xfrm>
            <a:off x="3124200" y="6416675"/>
            <a:ext cx="2895600" cy="365125"/>
          </a:xfrm>
          <a:prstGeom prst="rect">
            <a:avLst/>
          </a:prstGeom>
          <a:noFill/>
          <a:ln>
            <a:noFill/>
          </a:ln>
        </p:spPr>
        <p:txBody>
          <a:bodyPr spcFirstLastPara="1" wrap="square" lIns="91425" tIns="91425" rIns="91425" bIns="91425" anchor="b" anchorCtr="0">
            <a:noAutofit/>
          </a:bodyPr>
          <a:lstStyle>
            <a:lvl1pPr marL="0" marR="0" lvl="0" indent="0" algn="ctr" rtl="0">
              <a:spcBef>
                <a:spcPts val="0"/>
              </a:spcBef>
              <a:spcAft>
                <a:spcPts val="0"/>
              </a:spcAft>
              <a:buSzPts val="1400"/>
              <a:buNone/>
              <a:defRPr sz="1200">
                <a:solidFill>
                  <a:srgbClr val="BABABA"/>
                </a:solidFill>
                <a:latin typeface="Book Antiqua"/>
                <a:ea typeface="Book Antiqua"/>
                <a:cs typeface="Book Antiqua"/>
                <a:sym typeface="Book Antiqua"/>
              </a:defRPr>
            </a:lvl1pPr>
            <a:lvl2pPr marL="457200" marR="0" lvl="1"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2pPr>
            <a:lvl3pPr marL="914400" marR="0" lvl="2"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3pPr>
            <a:lvl4pPr marL="1371600" marR="0" lvl="3"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4pPr>
            <a:lvl5pPr marL="1828800" marR="0" lvl="4"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5pPr>
            <a:lvl6pPr marL="2286000" marR="0" lvl="5"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6pPr>
            <a:lvl7pPr marL="2743200" marR="0" lvl="6"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7pPr>
            <a:lvl8pPr marL="3200400" marR="0" lvl="7"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8pPr>
            <a:lvl9pPr marL="3657600" marR="0" lvl="8"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9pPr>
          </a:lstStyle>
          <a:p>
            <a:endParaRPr/>
          </a:p>
        </p:txBody>
      </p:sp>
      <p:sp>
        <p:nvSpPr>
          <p:cNvPr id="33" name="Google Shape;33;p5"/>
          <p:cNvSpPr txBox="1">
            <a:spLocks noGrp="1"/>
          </p:cNvSpPr>
          <p:nvPr>
            <p:ph type="sldNum" idx="12"/>
          </p:nvPr>
        </p:nvSpPr>
        <p:spPr>
          <a:xfrm>
            <a:off x="7924800" y="6416675"/>
            <a:ext cx="762000" cy="365125"/>
          </a:xfrm>
          <a:prstGeom prst="rect">
            <a:avLst/>
          </a:prstGeom>
          <a:noFill/>
          <a:ln>
            <a:noFill/>
          </a:ln>
        </p:spPr>
        <p:txBody>
          <a:bodyPr spcFirstLastPara="1" wrap="square" lIns="0" tIns="45700" rIns="0" bIns="45700" anchor="b" anchorCtr="0">
            <a:noAutofit/>
          </a:bodyPr>
          <a:lstStyle>
            <a:lvl1pPr marL="0" marR="0" lvl="0" indent="0" algn="r" rtl="0">
              <a:spcBef>
                <a:spcPts val="0"/>
              </a:spcBef>
              <a:buNone/>
              <a:defRPr sz="1200">
                <a:solidFill>
                  <a:srgbClr val="BABABA"/>
                </a:solidFill>
                <a:latin typeface="Book Antiqua"/>
                <a:ea typeface="Book Antiqua"/>
                <a:cs typeface="Book Antiqua"/>
                <a:sym typeface="Book Antiqua"/>
              </a:defRPr>
            </a:lvl1pPr>
            <a:lvl2pPr marL="0" marR="0" lvl="1" indent="0" algn="r" rtl="0">
              <a:spcBef>
                <a:spcPts val="0"/>
              </a:spcBef>
              <a:buNone/>
              <a:defRPr sz="1200">
                <a:solidFill>
                  <a:srgbClr val="BABABA"/>
                </a:solidFill>
                <a:latin typeface="Book Antiqua"/>
                <a:ea typeface="Book Antiqua"/>
                <a:cs typeface="Book Antiqua"/>
                <a:sym typeface="Book Antiqua"/>
              </a:defRPr>
            </a:lvl2pPr>
            <a:lvl3pPr marL="0" marR="0" lvl="2" indent="0" algn="r" rtl="0">
              <a:spcBef>
                <a:spcPts val="0"/>
              </a:spcBef>
              <a:buNone/>
              <a:defRPr sz="1200">
                <a:solidFill>
                  <a:srgbClr val="BABABA"/>
                </a:solidFill>
                <a:latin typeface="Book Antiqua"/>
                <a:ea typeface="Book Antiqua"/>
                <a:cs typeface="Book Antiqua"/>
                <a:sym typeface="Book Antiqua"/>
              </a:defRPr>
            </a:lvl3pPr>
            <a:lvl4pPr marL="0" marR="0" lvl="3" indent="0" algn="r" rtl="0">
              <a:spcBef>
                <a:spcPts val="0"/>
              </a:spcBef>
              <a:buNone/>
              <a:defRPr sz="1200">
                <a:solidFill>
                  <a:srgbClr val="BABABA"/>
                </a:solidFill>
                <a:latin typeface="Book Antiqua"/>
                <a:ea typeface="Book Antiqua"/>
                <a:cs typeface="Book Antiqua"/>
                <a:sym typeface="Book Antiqua"/>
              </a:defRPr>
            </a:lvl4pPr>
            <a:lvl5pPr marL="0" marR="0" lvl="4" indent="0" algn="r" rtl="0">
              <a:spcBef>
                <a:spcPts val="0"/>
              </a:spcBef>
              <a:buNone/>
              <a:defRPr sz="1200">
                <a:solidFill>
                  <a:srgbClr val="BABABA"/>
                </a:solidFill>
                <a:latin typeface="Book Antiqua"/>
                <a:ea typeface="Book Antiqua"/>
                <a:cs typeface="Book Antiqua"/>
                <a:sym typeface="Book Antiqua"/>
              </a:defRPr>
            </a:lvl5pPr>
            <a:lvl6pPr marL="0" marR="0" lvl="5" indent="0" algn="r" rtl="0">
              <a:spcBef>
                <a:spcPts val="0"/>
              </a:spcBef>
              <a:buNone/>
              <a:defRPr sz="1200">
                <a:solidFill>
                  <a:srgbClr val="BABABA"/>
                </a:solidFill>
                <a:latin typeface="Book Antiqua"/>
                <a:ea typeface="Book Antiqua"/>
                <a:cs typeface="Book Antiqua"/>
                <a:sym typeface="Book Antiqua"/>
              </a:defRPr>
            </a:lvl6pPr>
            <a:lvl7pPr marL="0" marR="0" lvl="6" indent="0" algn="r" rtl="0">
              <a:spcBef>
                <a:spcPts val="0"/>
              </a:spcBef>
              <a:buNone/>
              <a:defRPr sz="1200">
                <a:solidFill>
                  <a:srgbClr val="BABABA"/>
                </a:solidFill>
                <a:latin typeface="Book Antiqua"/>
                <a:ea typeface="Book Antiqua"/>
                <a:cs typeface="Book Antiqua"/>
                <a:sym typeface="Book Antiqua"/>
              </a:defRPr>
            </a:lvl7pPr>
            <a:lvl8pPr marL="0" marR="0" lvl="7" indent="0" algn="r" rtl="0">
              <a:spcBef>
                <a:spcPts val="0"/>
              </a:spcBef>
              <a:buNone/>
              <a:defRPr sz="1200">
                <a:solidFill>
                  <a:srgbClr val="BABABA"/>
                </a:solidFill>
                <a:latin typeface="Book Antiqua"/>
                <a:ea typeface="Book Antiqua"/>
                <a:cs typeface="Book Antiqua"/>
                <a:sym typeface="Book Antiqua"/>
              </a:defRPr>
            </a:lvl8pPr>
            <a:lvl9pPr marL="0" marR="0" lvl="8" indent="0" algn="r" rtl="0">
              <a:spcBef>
                <a:spcPts val="0"/>
              </a:spcBef>
              <a:buNone/>
              <a:defRPr sz="1200">
                <a:solidFill>
                  <a:srgbClr val="BABABA"/>
                </a:solidFill>
                <a:latin typeface="Book Antiqua"/>
                <a:ea typeface="Book Antiqua"/>
                <a:cs typeface="Book Antiqua"/>
                <a:sym typeface="Book Antiqua"/>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4"/>
        <p:cNvGrpSpPr/>
        <p:nvPr/>
      </p:nvGrpSpPr>
      <p:grpSpPr>
        <a:xfrm>
          <a:off x="0" y="0"/>
          <a:ext cx="0" cy="0"/>
          <a:chOff x="0" y="0"/>
          <a:chExt cx="0" cy="0"/>
        </a:xfrm>
      </p:grpSpPr>
      <p:sp>
        <p:nvSpPr>
          <p:cNvPr id="35" name="Google Shape;35;p6"/>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Clr>
                <a:srgbClr val="EAD594"/>
              </a:buClr>
              <a:buSzPts val="1400"/>
              <a:buFont typeface="Lucida Sans"/>
              <a:buNone/>
              <a:defRPr sz="4100" b="1" i="0" u="none" strike="noStrike" cap="none">
                <a:solidFill>
                  <a:srgbClr val="EAD594"/>
                </a:solidFill>
                <a:latin typeface="Lucida Sans"/>
                <a:ea typeface="Lucida Sans"/>
                <a:cs typeface="Lucida Sans"/>
                <a:sym typeface="Lucida Sans"/>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36" name="Google Shape;36;p6"/>
          <p:cNvSpPr txBox="1">
            <a:spLocks noGrp="1"/>
          </p:cNvSpPr>
          <p:nvPr>
            <p:ph type="body" idx="1"/>
          </p:nvPr>
        </p:nvSpPr>
        <p:spPr>
          <a:xfrm>
            <a:off x="457200" y="1600200"/>
            <a:ext cx="4038600" cy="4525963"/>
          </a:xfrm>
          <a:prstGeom prst="rect">
            <a:avLst/>
          </a:prstGeom>
          <a:noFill/>
          <a:ln>
            <a:noFill/>
          </a:ln>
        </p:spPr>
        <p:txBody>
          <a:bodyPr spcFirstLastPara="1" wrap="square" lIns="91425" tIns="91425" rIns="91425" bIns="91425" anchor="t" anchorCtr="0">
            <a:noAutofit/>
          </a:bodyPr>
          <a:lstStyle>
            <a:lvl1pPr marL="457200" marR="0" lvl="0" indent="-335915" algn="l" rtl="0">
              <a:spcBef>
                <a:spcPts val="520"/>
              </a:spcBef>
              <a:spcAft>
                <a:spcPts val="0"/>
              </a:spcAft>
              <a:buClr>
                <a:srgbClr val="F9F9F9"/>
              </a:buClr>
              <a:buSzPts val="1690"/>
              <a:buFont typeface="Noto Sans Symbols"/>
              <a:buChar char="⬜"/>
              <a:defRPr sz="2600" b="0" i="0" u="none" strike="noStrike" cap="none">
                <a:solidFill>
                  <a:schemeClr val="lt1"/>
                </a:solidFill>
                <a:latin typeface="Book Antiqua"/>
                <a:ea typeface="Book Antiqua"/>
                <a:cs typeface="Book Antiqua"/>
                <a:sym typeface="Book Antiqua"/>
              </a:defRPr>
            </a:lvl1pPr>
            <a:lvl2pPr marL="914400" marR="0" lvl="1" indent="-350519" algn="l" rtl="0">
              <a:spcBef>
                <a:spcPts val="480"/>
              </a:spcBef>
              <a:spcAft>
                <a:spcPts val="0"/>
              </a:spcAft>
              <a:buClr>
                <a:schemeClr val="lt1"/>
              </a:buClr>
              <a:buSzPts val="1920"/>
              <a:buFont typeface="Noto Sans Symbols"/>
              <a:buChar char="◼"/>
              <a:defRPr sz="2400" b="0" i="0" u="none" strike="noStrike" cap="none">
                <a:solidFill>
                  <a:schemeClr val="lt1"/>
                </a:solidFill>
                <a:latin typeface="Book Antiqua"/>
                <a:ea typeface="Book Antiqua"/>
                <a:cs typeface="Book Antiqua"/>
                <a:sym typeface="Book Antiqua"/>
              </a:defRPr>
            </a:lvl2pPr>
            <a:lvl3pPr marL="1371600" marR="0" lvl="2" indent="-349250" algn="l" rtl="0">
              <a:spcBef>
                <a:spcPts val="400"/>
              </a:spcBef>
              <a:spcAft>
                <a:spcPts val="0"/>
              </a:spcAft>
              <a:buClr>
                <a:schemeClr val="lt1"/>
              </a:buClr>
              <a:buSzPts val="1900"/>
              <a:buFont typeface="Noto Sans Symbols"/>
              <a:buChar char="▫"/>
              <a:defRPr sz="2000" b="0" i="0" u="none" strike="noStrike" cap="none">
                <a:solidFill>
                  <a:schemeClr val="lt1"/>
                </a:solidFill>
                <a:latin typeface="Book Antiqua"/>
                <a:ea typeface="Book Antiqua"/>
                <a:cs typeface="Book Antiqua"/>
                <a:sym typeface="Book Antiqua"/>
              </a:defRPr>
            </a:lvl3pPr>
            <a:lvl4pPr marL="1828800" marR="0" lvl="3" indent="-342900" algn="l" rtl="0">
              <a:spcBef>
                <a:spcPts val="360"/>
              </a:spcBef>
              <a:spcAft>
                <a:spcPts val="0"/>
              </a:spcAft>
              <a:buClr>
                <a:schemeClr val="lt1"/>
              </a:buClr>
              <a:buSzPts val="1800"/>
              <a:buFont typeface="Noto Sans Symbols"/>
              <a:buChar char="•"/>
              <a:defRPr sz="1800" b="0" i="0" u="none" strike="noStrike" cap="none">
                <a:solidFill>
                  <a:schemeClr val="lt1"/>
                </a:solidFill>
                <a:latin typeface="Book Antiqua"/>
                <a:ea typeface="Book Antiqua"/>
                <a:cs typeface="Book Antiqua"/>
                <a:sym typeface="Book Antiqua"/>
              </a:defRPr>
            </a:lvl4pPr>
            <a:lvl5pPr marL="2286000" marR="0" lvl="4" indent="-342900" algn="l" rtl="0">
              <a:spcBef>
                <a:spcPts val="360"/>
              </a:spcBef>
              <a:spcAft>
                <a:spcPts val="0"/>
              </a:spcAft>
              <a:buClr>
                <a:schemeClr val="lt1"/>
              </a:buClr>
              <a:buSzPts val="1800"/>
              <a:buFont typeface="Noto Sans Symbols"/>
              <a:buChar char="◾"/>
              <a:defRPr sz="1800" b="0" i="0" u="none" strike="noStrike" cap="none">
                <a:solidFill>
                  <a:schemeClr val="lt1"/>
                </a:solidFill>
                <a:latin typeface="Book Antiqua"/>
                <a:ea typeface="Book Antiqua"/>
                <a:cs typeface="Book Antiqua"/>
                <a:sym typeface="Book Antiqua"/>
              </a:defRPr>
            </a:lvl5pPr>
            <a:lvl6pPr marL="2743200" marR="0" lvl="5" indent="-342900" algn="l" rtl="0">
              <a:spcBef>
                <a:spcPts val="360"/>
              </a:spcBef>
              <a:spcAft>
                <a:spcPts val="0"/>
              </a:spcAft>
              <a:buClr>
                <a:schemeClr val="lt1"/>
              </a:buClr>
              <a:buSzPts val="1800"/>
              <a:buFont typeface="Noto Sans Symbols"/>
              <a:buChar char="•"/>
              <a:defRPr sz="1800" b="0" i="0" u="none" strike="noStrike" cap="none">
                <a:solidFill>
                  <a:schemeClr val="lt1"/>
                </a:solidFill>
                <a:latin typeface="Book Antiqua"/>
                <a:ea typeface="Book Antiqua"/>
                <a:cs typeface="Book Antiqua"/>
                <a:sym typeface="Book Antiqua"/>
              </a:defRPr>
            </a:lvl6pPr>
            <a:lvl7pPr marL="3200400" marR="0" lvl="6" indent="-330200" algn="l" rtl="0">
              <a:spcBef>
                <a:spcPts val="320"/>
              </a:spcBef>
              <a:spcAft>
                <a:spcPts val="0"/>
              </a:spcAft>
              <a:buClr>
                <a:schemeClr val="lt1"/>
              </a:buClr>
              <a:buSzPts val="1600"/>
              <a:buFont typeface="Noto Sans Symbols"/>
              <a:buChar char="⚫"/>
              <a:defRPr sz="1600" b="0" i="0" u="none" strike="noStrike" cap="none">
                <a:solidFill>
                  <a:schemeClr val="lt1"/>
                </a:solidFill>
                <a:latin typeface="Book Antiqua"/>
                <a:ea typeface="Book Antiqua"/>
                <a:cs typeface="Book Antiqua"/>
                <a:sym typeface="Book Antiqua"/>
              </a:defRPr>
            </a:lvl7pPr>
            <a:lvl8pPr marL="3657600" marR="0" lvl="7" indent="-317500" algn="l" rtl="0">
              <a:spcBef>
                <a:spcPts val="280"/>
              </a:spcBef>
              <a:spcAft>
                <a:spcPts val="0"/>
              </a:spcAft>
              <a:buClr>
                <a:schemeClr val="lt1"/>
              </a:buClr>
              <a:buSzPts val="1400"/>
              <a:buFont typeface="Noto Sans Symbols"/>
              <a:buChar char="⚫"/>
              <a:defRPr sz="1400" b="0" i="0" u="none" strike="noStrike" cap="none">
                <a:solidFill>
                  <a:schemeClr val="lt1"/>
                </a:solidFill>
                <a:latin typeface="Book Antiqua"/>
                <a:ea typeface="Book Antiqua"/>
                <a:cs typeface="Book Antiqua"/>
                <a:sym typeface="Book Antiqua"/>
              </a:defRPr>
            </a:lvl8pPr>
            <a:lvl9pPr marL="4114800" marR="0" lvl="8" indent="-317500" algn="l" rtl="0">
              <a:spcBef>
                <a:spcPts val="280"/>
              </a:spcBef>
              <a:spcAft>
                <a:spcPts val="0"/>
              </a:spcAft>
              <a:buClr>
                <a:schemeClr val="lt1"/>
              </a:buClr>
              <a:buSzPts val="1400"/>
              <a:buFont typeface="Noto Sans Symbols"/>
              <a:buChar char="⚫"/>
              <a:defRPr sz="1400" b="0" i="0" u="none" strike="noStrike" cap="none">
                <a:solidFill>
                  <a:schemeClr val="lt1"/>
                </a:solidFill>
                <a:latin typeface="Book Antiqua"/>
                <a:ea typeface="Book Antiqua"/>
                <a:cs typeface="Book Antiqua"/>
                <a:sym typeface="Book Antiqua"/>
              </a:defRPr>
            </a:lvl9pPr>
          </a:lstStyle>
          <a:p>
            <a:endParaRPr/>
          </a:p>
        </p:txBody>
      </p:sp>
      <p:sp>
        <p:nvSpPr>
          <p:cNvPr id="37" name="Google Shape;37;p6"/>
          <p:cNvSpPr txBox="1">
            <a:spLocks noGrp="1"/>
          </p:cNvSpPr>
          <p:nvPr>
            <p:ph type="body" idx="2"/>
          </p:nvPr>
        </p:nvSpPr>
        <p:spPr>
          <a:xfrm>
            <a:off x="4648200" y="1600200"/>
            <a:ext cx="4038600" cy="4525963"/>
          </a:xfrm>
          <a:prstGeom prst="rect">
            <a:avLst/>
          </a:prstGeom>
          <a:noFill/>
          <a:ln>
            <a:noFill/>
          </a:ln>
        </p:spPr>
        <p:txBody>
          <a:bodyPr spcFirstLastPara="1" wrap="square" lIns="91425" tIns="91425" rIns="91425" bIns="91425" anchor="t" anchorCtr="0">
            <a:noAutofit/>
          </a:bodyPr>
          <a:lstStyle>
            <a:lvl1pPr marL="457200" marR="0" lvl="0" indent="-335915" algn="l" rtl="0">
              <a:spcBef>
                <a:spcPts val="520"/>
              </a:spcBef>
              <a:spcAft>
                <a:spcPts val="0"/>
              </a:spcAft>
              <a:buClr>
                <a:srgbClr val="F9F9F9"/>
              </a:buClr>
              <a:buSzPts val="1690"/>
              <a:buFont typeface="Noto Sans Symbols"/>
              <a:buChar char="⬜"/>
              <a:defRPr sz="2600" b="0" i="0" u="none" strike="noStrike" cap="none">
                <a:solidFill>
                  <a:schemeClr val="lt1"/>
                </a:solidFill>
                <a:latin typeface="Book Antiqua"/>
                <a:ea typeface="Book Antiqua"/>
                <a:cs typeface="Book Antiqua"/>
                <a:sym typeface="Book Antiqua"/>
              </a:defRPr>
            </a:lvl1pPr>
            <a:lvl2pPr marL="914400" marR="0" lvl="1" indent="-350519" algn="l" rtl="0">
              <a:spcBef>
                <a:spcPts val="480"/>
              </a:spcBef>
              <a:spcAft>
                <a:spcPts val="0"/>
              </a:spcAft>
              <a:buClr>
                <a:schemeClr val="lt1"/>
              </a:buClr>
              <a:buSzPts val="1920"/>
              <a:buFont typeface="Noto Sans Symbols"/>
              <a:buChar char="◼"/>
              <a:defRPr sz="2400" b="0" i="0" u="none" strike="noStrike" cap="none">
                <a:solidFill>
                  <a:schemeClr val="lt1"/>
                </a:solidFill>
                <a:latin typeface="Book Antiqua"/>
                <a:ea typeface="Book Antiqua"/>
                <a:cs typeface="Book Antiqua"/>
                <a:sym typeface="Book Antiqua"/>
              </a:defRPr>
            </a:lvl2pPr>
            <a:lvl3pPr marL="1371600" marR="0" lvl="2" indent="-349250" algn="l" rtl="0">
              <a:spcBef>
                <a:spcPts val="400"/>
              </a:spcBef>
              <a:spcAft>
                <a:spcPts val="0"/>
              </a:spcAft>
              <a:buClr>
                <a:schemeClr val="lt1"/>
              </a:buClr>
              <a:buSzPts val="1900"/>
              <a:buFont typeface="Noto Sans Symbols"/>
              <a:buChar char="▫"/>
              <a:defRPr sz="2000" b="0" i="0" u="none" strike="noStrike" cap="none">
                <a:solidFill>
                  <a:schemeClr val="lt1"/>
                </a:solidFill>
                <a:latin typeface="Book Antiqua"/>
                <a:ea typeface="Book Antiqua"/>
                <a:cs typeface="Book Antiqua"/>
                <a:sym typeface="Book Antiqua"/>
              </a:defRPr>
            </a:lvl3pPr>
            <a:lvl4pPr marL="1828800" marR="0" lvl="3" indent="-342900" algn="l" rtl="0">
              <a:spcBef>
                <a:spcPts val="360"/>
              </a:spcBef>
              <a:spcAft>
                <a:spcPts val="0"/>
              </a:spcAft>
              <a:buClr>
                <a:schemeClr val="lt1"/>
              </a:buClr>
              <a:buSzPts val="1800"/>
              <a:buFont typeface="Noto Sans Symbols"/>
              <a:buChar char="•"/>
              <a:defRPr sz="1800" b="0" i="0" u="none" strike="noStrike" cap="none">
                <a:solidFill>
                  <a:schemeClr val="lt1"/>
                </a:solidFill>
                <a:latin typeface="Book Antiqua"/>
                <a:ea typeface="Book Antiqua"/>
                <a:cs typeface="Book Antiqua"/>
                <a:sym typeface="Book Antiqua"/>
              </a:defRPr>
            </a:lvl4pPr>
            <a:lvl5pPr marL="2286000" marR="0" lvl="4" indent="-342900" algn="l" rtl="0">
              <a:spcBef>
                <a:spcPts val="360"/>
              </a:spcBef>
              <a:spcAft>
                <a:spcPts val="0"/>
              </a:spcAft>
              <a:buClr>
                <a:schemeClr val="lt1"/>
              </a:buClr>
              <a:buSzPts val="1800"/>
              <a:buFont typeface="Noto Sans Symbols"/>
              <a:buChar char="◾"/>
              <a:defRPr sz="1800" b="0" i="0" u="none" strike="noStrike" cap="none">
                <a:solidFill>
                  <a:schemeClr val="lt1"/>
                </a:solidFill>
                <a:latin typeface="Book Antiqua"/>
                <a:ea typeface="Book Antiqua"/>
                <a:cs typeface="Book Antiqua"/>
                <a:sym typeface="Book Antiqua"/>
              </a:defRPr>
            </a:lvl5pPr>
            <a:lvl6pPr marL="2743200" marR="0" lvl="5" indent="-342900" algn="l" rtl="0">
              <a:spcBef>
                <a:spcPts val="360"/>
              </a:spcBef>
              <a:spcAft>
                <a:spcPts val="0"/>
              </a:spcAft>
              <a:buClr>
                <a:schemeClr val="lt1"/>
              </a:buClr>
              <a:buSzPts val="1800"/>
              <a:buFont typeface="Noto Sans Symbols"/>
              <a:buChar char="•"/>
              <a:defRPr sz="1800" b="0" i="0" u="none" strike="noStrike" cap="none">
                <a:solidFill>
                  <a:schemeClr val="lt1"/>
                </a:solidFill>
                <a:latin typeface="Book Antiqua"/>
                <a:ea typeface="Book Antiqua"/>
                <a:cs typeface="Book Antiqua"/>
                <a:sym typeface="Book Antiqua"/>
              </a:defRPr>
            </a:lvl6pPr>
            <a:lvl7pPr marL="3200400" marR="0" lvl="6" indent="-330200" algn="l" rtl="0">
              <a:spcBef>
                <a:spcPts val="320"/>
              </a:spcBef>
              <a:spcAft>
                <a:spcPts val="0"/>
              </a:spcAft>
              <a:buClr>
                <a:schemeClr val="lt1"/>
              </a:buClr>
              <a:buSzPts val="1600"/>
              <a:buFont typeface="Noto Sans Symbols"/>
              <a:buChar char="⚫"/>
              <a:defRPr sz="1600" b="0" i="0" u="none" strike="noStrike" cap="none">
                <a:solidFill>
                  <a:schemeClr val="lt1"/>
                </a:solidFill>
                <a:latin typeface="Book Antiqua"/>
                <a:ea typeface="Book Antiqua"/>
                <a:cs typeface="Book Antiqua"/>
                <a:sym typeface="Book Antiqua"/>
              </a:defRPr>
            </a:lvl7pPr>
            <a:lvl8pPr marL="3657600" marR="0" lvl="7" indent="-317500" algn="l" rtl="0">
              <a:spcBef>
                <a:spcPts val="280"/>
              </a:spcBef>
              <a:spcAft>
                <a:spcPts val="0"/>
              </a:spcAft>
              <a:buClr>
                <a:schemeClr val="lt1"/>
              </a:buClr>
              <a:buSzPts val="1400"/>
              <a:buFont typeface="Noto Sans Symbols"/>
              <a:buChar char="⚫"/>
              <a:defRPr sz="1400" b="0" i="0" u="none" strike="noStrike" cap="none">
                <a:solidFill>
                  <a:schemeClr val="lt1"/>
                </a:solidFill>
                <a:latin typeface="Book Antiqua"/>
                <a:ea typeface="Book Antiqua"/>
                <a:cs typeface="Book Antiqua"/>
                <a:sym typeface="Book Antiqua"/>
              </a:defRPr>
            </a:lvl8pPr>
            <a:lvl9pPr marL="4114800" marR="0" lvl="8" indent="-317500" algn="l" rtl="0">
              <a:spcBef>
                <a:spcPts val="280"/>
              </a:spcBef>
              <a:spcAft>
                <a:spcPts val="0"/>
              </a:spcAft>
              <a:buClr>
                <a:schemeClr val="lt1"/>
              </a:buClr>
              <a:buSzPts val="1400"/>
              <a:buFont typeface="Noto Sans Symbols"/>
              <a:buChar char="⚫"/>
              <a:defRPr sz="1400" b="0" i="0" u="none" strike="noStrike" cap="none">
                <a:solidFill>
                  <a:schemeClr val="lt1"/>
                </a:solidFill>
                <a:latin typeface="Book Antiqua"/>
                <a:ea typeface="Book Antiqua"/>
                <a:cs typeface="Book Antiqua"/>
                <a:sym typeface="Book Antiqua"/>
              </a:defRPr>
            </a:lvl9pPr>
          </a:lstStyle>
          <a:p>
            <a:endParaRPr/>
          </a:p>
        </p:txBody>
      </p:sp>
      <p:sp>
        <p:nvSpPr>
          <p:cNvPr id="38" name="Google Shape;38;p6"/>
          <p:cNvSpPr txBox="1">
            <a:spLocks noGrp="1"/>
          </p:cNvSpPr>
          <p:nvPr>
            <p:ph type="dt" idx="10"/>
          </p:nvPr>
        </p:nvSpPr>
        <p:spPr>
          <a:xfrm>
            <a:off x="457200" y="6416675"/>
            <a:ext cx="2133600" cy="365125"/>
          </a:xfrm>
          <a:prstGeom prst="rect">
            <a:avLst/>
          </a:prstGeom>
          <a:noFill/>
          <a:ln>
            <a:noFill/>
          </a:ln>
        </p:spPr>
        <p:txBody>
          <a:bodyPr spcFirstLastPara="1" wrap="square" lIns="91425" tIns="91425" rIns="91425" bIns="91425" anchor="b" anchorCtr="0">
            <a:noAutofit/>
          </a:bodyPr>
          <a:lstStyle>
            <a:lvl1pPr marL="0" marR="0" lvl="0" indent="0" algn="l" rtl="0">
              <a:spcBef>
                <a:spcPts val="0"/>
              </a:spcBef>
              <a:spcAft>
                <a:spcPts val="0"/>
              </a:spcAft>
              <a:buSzPts val="1400"/>
              <a:buNone/>
              <a:defRPr sz="1200">
                <a:solidFill>
                  <a:srgbClr val="BABABA"/>
                </a:solidFill>
                <a:latin typeface="Book Antiqua"/>
                <a:ea typeface="Book Antiqua"/>
                <a:cs typeface="Book Antiqua"/>
                <a:sym typeface="Book Antiqua"/>
              </a:defRPr>
            </a:lvl1pPr>
            <a:lvl2pPr marL="457200" marR="0" lvl="1"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2pPr>
            <a:lvl3pPr marL="914400" marR="0" lvl="2"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3pPr>
            <a:lvl4pPr marL="1371600" marR="0" lvl="3"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4pPr>
            <a:lvl5pPr marL="1828800" marR="0" lvl="4"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5pPr>
            <a:lvl6pPr marL="2286000" marR="0" lvl="5"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6pPr>
            <a:lvl7pPr marL="2743200" marR="0" lvl="6"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7pPr>
            <a:lvl8pPr marL="3200400" marR="0" lvl="7"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8pPr>
            <a:lvl9pPr marL="3657600" marR="0" lvl="8"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9pPr>
          </a:lstStyle>
          <a:p>
            <a:endParaRPr/>
          </a:p>
        </p:txBody>
      </p:sp>
      <p:sp>
        <p:nvSpPr>
          <p:cNvPr id="39" name="Google Shape;39;p6"/>
          <p:cNvSpPr txBox="1">
            <a:spLocks noGrp="1"/>
          </p:cNvSpPr>
          <p:nvPr>
            <p:ph type="ftr" idx="11"/>
          </p:nvPr>
        </p:nvSpPr>
        <p:spPr>
          <a:xfrm>
            <a:off x="3124200" y="6416675"/>
            <a:ext cx="2895600" cy="365125"/>
          </a:xfrm>
          <a:prstGeom prst="rect">
            <a:avLst/>
          </a:prstGeom>
          <a:noFill/>
          <a:ln>
            <a:noFill/>
          </a:ln>
        </p:spPr>
        <p:txBody>
          <a:bodyPr spcFirstLastPara="1" wrap="square" lIns="91425" tIns="91425" rIns="91425" bIns="91425" anchor="b" anchorCtr="0">
            <a:noAutofit/>
          </a:bodyPr>
          <a:lstStyle>
            <a:lvl1pPr marL="0" marR="0" lvl="0" indent="0" algn="ctr" rtl="0">
              <a:spcBef>
                <a:spcPts val="0"/>
              </a:spcBef>
              <a:spcAft>
                <a:spcPts val="0"/>
              </a:spcAft>
              <a:buSzPts val="1400"/>
              <a:buNone/>
              <a:defRPr sz="1200">
                <a:solidFill>
                  <a:srgbClr val="BABABA"/>
                </a:solidFill>
                <a:latin typeface="Book Antiqua"/>
                <a:ea typeface="Book Antiqua"/>
                <a:cs typeface="Book Antiqua"/>
                <a:sym typeface="Book Antiqua"/>
              </a:defRPr>
            </a:lvl1pPr>
            <a:lvl2pPr marL="457200" marR="0" lvl="1"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2pPr>
            <a:lvl3pPr marL="914400" marR="0" lvl="2"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3pPr>
            <a:lvl4pPr marL="1371600" marR="0" lvl="3"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4pPr>
            <a:lvl5pPr marL="1828800" marR="0" lvl="4"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5pPr>
            <a:lvl6pPr marL="2286000" marR="0" lvl="5"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6pPr>
            <a:lvl7pPr marL="2743200" marR="0" lvl="6"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7pPr>
            <a:lvl8pPr marL="3200400" marR="0" lvl="7"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8pPr>
            <a:lvl9pPr marL="3657600" marR="0" lvl="8"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9pPr>
          </a:lstStyle>
          <a:p>
            <a:endParaRPr/>
          </a:p>
        </p:txBody>
      </p:sp>
      <p:sp>
        <p:nvSpPr>
          <p:cNvPr id="40" name="Google Shape;40;p6"/>
          <p:cNvSpPr txBox="1">
            <a:spLocks noGrp="1"/>
          </p:cNvSpPr>
          <p:nvPr>
            <p:ph type="sldNum" idx="12"/>
          </p:nvPr>
        </p:nvSpPr>
        <p:spPr>
          <a:xfrm>
            <a:off x="7924800" y="6416675"/>
            <a:ext cx="762000" cy="365125"/>
          </a:xfrm>
          <a:prstGeom prst="rect">
            <a:avLst/>
          </a:prstGeom>
          <a:noFill/>
          <a:ln>
            <a:noFill/>
          </a:ln>
        </p:spPr>
        <p:txBody>
          <a:bodyPr spcFirstLastPara="1" wrap="square" lIns="0" tIns="45700" rIns="0" bIns="45700" anchor="b" anchorCtr="0">
            <a:noAutofit/>
          </a:bodyPr>
          <a:lstStyle>
            <a:lvl1pPr marL="0" marR="0" lvl="0" indent="0" algn="r" rtl="0">
              <a:spcBef>
                <a:spcPts val="0"/>
              </a:spcBef>
              <a:buNone/>
              <a:defRPr sz="1200">
                <a:solidFill>
                  <a:srgbClr val="BABABA"/>
                </a:solidFill>
                <a:latin typeface="Book Antiqua"/>
                <a:ea typeface="Book Antiqua"/>
                <a:cs typeface="Book Antiqua"/>
                <a:sym typeface="Book Antiqua"/>
              </a:defRPr>
            </a:lvl1pPr>
            <a:lvl2pPr marL="0" marR="0" lvl="1" indent="0" algn="r" rtl="0">
              <a:spcBef>
                <a:spcPts val="0"/>
              </a:spcBef>
              <a:buNone/>
              <a:defRPr sz="1200">
                <a:solidFill>
                  <a:srgbClr val="BABABA"/>
                </a:solidFill>
                <a:latin typeface="Book Antiqua"/>
                <a:ea typeface="Book Antiqua"/>
                <a:cs typeface="Book Antiqua"/>
                <a:sym typeface="Book Antiqua"/>
              </a:defRPr>
            </a:lvl2pPr>
            <a:lvl3pPr marL="0" marR="0" lvl="2" indent="0" algn="r" rtl="0">
              <a:spcBef>
                <a:spcPts val="0"/>
              </a:spcBef>
              <a:buNone/>
              <a:defRPr sz="1200">
                <a:solidFill>
                  <a:srgbClr val="BABABA"/>
                </a:solidFill>
                <a:latin typeface="Book Antiqua"/>
                <a:ea typeface="Book Antiqua"/>
                <a:cs typeface="Book Antiqua"/>
                <a:sym typeface="Book Antiqua"/>
              </a:defRPr>
            </a:lvl3pPr>
            <a:lvl4pPr marL="0" marR="0" lvl="3" indent="0" algn="r" rtl="0">
              <a:spcBef>
                <a:spcPts val="0"/>
              </a:spcBef>
              <a:buNone/>
              <a:defRPr sz="1200">
                <a:solidFill>
                  <a:srgbClr val="BABABA"/>
                </a:solidFill>
                <a:latin typeface="Book Antiqua"/>
                <a:ea typeface="Book Antiqua"/>
                <a:cs typeface="Book Antiqua"/>
                <a:sym typeface="Book Antiqua"/>
              </a:defRPr>
            </a:lvl4pPr>
            <a:lvl5pPr marL="0" marR="0" lvl="4" indent="0" algn="r" rtl="0">
              <a:spcBef>
                <a:spcPts val="0"/>
              </a:spcBef>
              <a:buNone/>
              <a:defRPr sz="1200">
                <a:solidFill>
                  <a:srgbClr val="BABABA"/>
                </a:solidFill>
                <a:latin typeface="Book Antiqua"/>
                <a:ea typeface="Book Antiqua"/>
                <a:cs typeface="Book Antiqua"/>
                <a:sym typeface="Book Antiqua"/>
              </a:defRPr>
            </a:lvl5pPr>
            <a:lvl6pPr marL="0" marR="0" lvl="5" indent="0" algn="r" rtl="0">
              <a:spcBef>
                <a:spcPts val="0"/>
              </a:spcBef>
              <a:buNone/>
              <a:defRPr sz="1200">
                <a:solidFill>
                  <a:srgbClr val="BABABA"/>
                </a:solidFill>
                <a:latin typeface="Book Antiqua"/>
                <a:ea typeface="Book Antiqua"/>
                <a:cs typeface="Book Antiqua"/>
                <a:sym typeface="Book Antiqua"/>
              </a:defRPr>
            </a:lvl6pPr>
            <a:lvl7pPr marL="0" marR="0" lvl="6" indent="0" algn="r" rtl="0">
              <a:spcBef>
                <a:spcPts val="0"/>
              </a:spcBef>
              <a:buNone/>
              <a:defRPr sz="1200">
                <a:solidFill>
                  <a:srgbClr val="BABABA"/>
                </a:solidFill>
                <a:latin typeface="Book Antiqua"/>
                <a:ea typeface="Book Antiqua"/>
                <a:cs typeface="Book Antiqua"/>
                <a:sym typeface="Book Antiqua"/>
              </a:defRPr>
            </a:lvl7pPr>
            <a:lvl8pPr marL="0" marR="0" lvl="7" indent="0" algn="r" rtl="0">
              <a:spcBef>
                <a:spcPts val="0"/>
              </a:spcBef>
              <a:buNone/>
              <a:defRPr sz="1200">
                <a:solidFill>
                  <a:srgbClr val="BABABA"/>
                </a:solidFill>
                <a:latin typeface="Book Antiqua"/>
                <a:ea typeface="Book Antiqua"/>
                <a:cs typeface="Book Antiqua"/>
                <a:sym typeface="Book Antiqua"/>
              </a:defRPr>
            </a:lvl8pPr>
            <a:lvl9pPr marL="0" marR="0" lvl="8" indent="0" algn="r" rtl="0">
              <a:spcBef>
                <a:spcPts val="0"/>
              </a:spcBef>
              <a:buNone/>
              <a:defRPr sz="1200">
                <a:solidFill>
                  <a:srgbClr val="BABABA"/>
                </a:solidFill>
                <a:latin typeface="Book Antiqua"/>
                <a:ea typeface="Book Antiqua"/>
                <a:cs typeface="Book Antiqua"/>
                <a:sym typeface="Book Antiqua"/>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1"/>
        <p:cNvGrpSpPr/>
        <p:nvPr/>
      </p:nvGrpSpPr>
      <p:grpSpPr>
        <a:xfrm>
          <a:off x="0" y="0"/>
          <a:ext cx="0" cy="0"/>
          <a:chOff x="0" y="0"/>
          <a:chExt cx="0" cy="0"/>
        </a:xfrm>
      </p:grpSpPr>
      <p:sp>
        <p:nvSpPr>
          <p:cNvPr id="42" name="Google Shape;42;p7"/>
          <p:cNvSpPr txBox="1">
            <a:spLocks noGrp="1"/>
          </p:cNvSpPr>
          <p:nvPr>
            <p:ph type="title"/>
          </p:nvPr>
        </p:nvSpPr>
        <p:spPr>
          <a:xfrm>
            <a:off x="457200" y="273050"/>
            <a:ext cx="8229600" cy="11430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Clr>
                <a:srgbClr val="EAD594"/>
              </a:buClr>
              <a:buSzPts val="1400"/>
              <a:buFont typeface="Lucida Sans"/>
              <a:buNone/>
              <a:defRPr sz="4100" b="1" i="0" u="none" strike="noStrike" cap="none">
                <a:solidFill>
                  <a:srgbClr val="EAD594"/>
                </a:solidFill>
                <a:latin typeface="Lucida Sans"/>
                <a:ea typeface="Lucida Sans"/>
                <a:cs typeface="Lucida Sans"/>
                <a:sym typeface="Lucida Sans"/>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43" name="Google Shape;43;p7"/>
          <p:cNvSpPr txBox="1">
            <a:spLocks noGrp="1"/>
          </p:cNvSpPr>
          <p:nvPr>
            <p:ph type="body" idx="1"/>
          </p:nvPr>
        </p:nvSpPr>
        <p:spPr>
          <a:xfrm>
            <a:off x="457200" y="1535112"/>
            <a:ext cx="4040188" cy="750887"/>
          </a:xfrm>
          <a:prstGeom prst="rect">
            <a:avLst/>
          </a:prstGeom>
          <a:noFill/>
          <a:ln>
            <a:noFill/>
          </a:ln>
        </p:spPr>
        <p:txBody>
          <a:bodyPr spcFirstLastPara="1" wrap="square" lIns="91425" tIns="91425" rIns="91425" bIns="91425" anchor="ctr" anchorCtr="0">
            <a:noAutofit/>
          </a:bodyPr>
          <a:lstStyle>
            <a:lvl1pPr marL="457200" marR="0" lvl="0" indent="-228600" algn="l" rtl="0">
              <a:spcBef>
                <a:spcPts val="480"/>
              </a:spcBef>
              <a:spcAft>
                <a:spcPts val="0"/>
              </a:spcAft>
              <a:buClr>
                <a:srgbClr val="F9F9F9"/>
              </a:buClr>
              <a:buSzPts val="1820"/>
              <a:buFont typeface="Noto Sans Symbols"/>
              <a:buNone/>
              <a:defRPr sz="2400" b="0" i="0" u="none" strike="noStrike" cap="none">
                <a:solidFill>
                  <a:schemeClr val="lt1"/>
                </a:solidFill>
                <a:latin typeface="Book Antiqua"/>
                <a:ea typeface="Book Antiqua"/>
                <a:cs typeface="Book Antiqua"/>
                <a:sym typeface="Book Antiqua"/>
              </a:defRPr>
            </a:lvl1pPr>
            <a:lvl2pPr marL="914400" marR="0" lvl="1" indent="-228600" algn="l" rtl="0">
              <a:spcBef>
                <a:spcPts val="400"/>
              </a:spcBef>
              <a:spcAft>
                <a:spcPts val="0"/>
              </a:spcAft>
              <a:buClr>
                <a:schemeClr val="lt1"/>
              </a:buClr>
              <a:buSzPts val="1920"/>
              <a:buFont typeface="Noto Sans Symbols"/>
              <a:buNone/>
              <a:defRPr sz="2000" b="1" i="0" u="none" strike="noStrike" cap="none">
                <a:solidFill>
                  <a:schemeClr val="lt1"/>
                </a:solidFill>
                <a:latin typeface="Book Antiqua"/>
                <a:ea typeface="Book Antiqua"/>
                <a:cs typeface="Book Antiqua"/>
                <a:sym typeface="Book Antiqua"/>
              </a:defRPr>
            </a:lvl2pPr>
            <a:lvl3pPr marL="1371600" marR="0" lvl="2" indent="-228600" algn="l" rtl="0">
              <a:spcBef>
                <a:spcPts val="360"/>
              </a:spcBef>
              <a:spcAft>
                <a:spcPts val="0"/>
              </a:spcAft>
              <a:buClr>
                <a:schemeClr val="lt1"/>
              </a:buClr>
              <a:buSzPts val="2090"/>
              <a:buFont typeface="Noto Sans Symbols"/>
              <a:buNone/>
              <a:defRPr sz="1800" b="1" i="0" u="none" strike="noStrike" cap="none">
                <a:solidFill>
                  <a:schemeClr val="lt1"/>
                </a:solidFill>
                <a:latin typeface="Book Antiqua"/>
                <a:ea typeface="Book Antiqua"/>
                <a:cs typeface="Book Antiqua"/>
                <a:sym typeface="Book Antiqua"/>
              </a:defRPr>
            </a:lvl3pPr>
            <a:lvl4pPr marL="1828800" marR="0" lvl="3" indent="-228600" algn="l" rtl="0">
              <a:spcBef>
                <a:spcPts val="320"/>
              </a:spcBef>
              <a:spcAft>
                <a:spcPts val="0"/>
              </a:spcAft>
              <a:buClr>
                <a:schemeClr val="lt1"/>
              </a:buClr>
              <a:buSzPts val="2000"/>
              <a:buFont typeface="Noto Sans Symbols"/>
              <a:buNone/>
              <a:defRPr sz="1600" b="1" i="0" u="none" strike="noStrike" cap="none">
                <a:solidFill>
                  <a:schemeClr val="lt1"/>
                </a:solidFill>
                <a:latin typeface="Book Antiqua"/>
                <a:ea typeface="Book Antiqua"/>
                <a:cs typeface="Book Antiqua"/>
                <a:sym typeface="Book Antiqua"/>
              </a:defRPr>
            </a:lvl4pPr>
            <a:lvl5pPr marL="2286000" marR="0" lvl="4" indent="-228600" algn="l" rtl="0">
              <a:spcBef>
                <a:spcPts val="320"/>
              </a:spcBef>
              <a:spcAft>
                <a:spcPts val="0"/>
              </a:spcAft>
              <a:buClr>
                <a:schemeClr val="lt1"/>
              </a:buClr>
              <a:buSzPts val="2000"/>
              <a:buFont typeface="Noto Sans Symbols"/>
              <a:buNone/>
              <a:defRPr sz="1600" b="1" i="0" u="none" strike="noStrike" cap="none">
                <a:solidFill>
                  <a:schemeClr val="lt1"/>
                </a:solidFill>
                <a:latin typeface="Book Antiqua"/>
                <a:ea typeface="Book Antiqua"/>
                <a:cs typeface="Book Antiqua"/>
                <a:sym typeface="Book Antiqua"/>
              </a:defRPr>
            </a:lvl5pPr>
            <a:lvl6pPr marL="2743200" marR="0" lvl="5" indent="-342900" algn="l" rtl="0">
              <a:spcBef>
                <a:spcPts val="360"/>
              </a:spcBef>
              <a:spcAft>
                <a:spcPts val="0"/>
              </a:spcAft>
              <a:buClr>
                <a:schemeClr val="lt1"/>
              </a:buClr>
              <a:buSzPts val="1800"/>
              <a:buFont typeface="Noto Sans Symbols"/>
              <a:buChar char="•"/>
              <a:defRPr sz="1800" b="0" i="0" u="none" strike="noStrike" cap="none">
                <a:solidFill>
                  <a:schemeClr val="lt1"/>
                </a:solidFill>
                <a:latin typeface="Book Antiqua"/>
                <a:ea typeface="Book Antiqua"/>
                <a:cs typeface="Book Antiqua"/>
                <a:sym typeface="Book Antiqua"/>
              </a:defRPr>
            </a:lvl6pPr>
            <a:lvl7pPr marL="3200400" marR="0" lvl="6" indent="-330200" algn="l" rtl="0">
              <a:spcBef>
                <a:spcPts val="320"/>
              </a:spcBef>
              <a:spcAft>
                <a:spcPts val="0"/>
              </a:spcAft>
              <a:buClr>
                <a:schemeClr val="lt1"/>
              </a:buClr>
              <a:buSzPts val="1600"/>
              <a:buFont typeface="Noto Sans Symbols"/>
              <a:buChar char="⚫"/>
              <a:defRPr sz="1600" b="0" i="0" u="none" strike="noStrike" cap="none">
                <a:solidFill>
                  <a:schemeClr val="lt1"/>
                </a:solidFill>
                <a:latin typeface="Book Antiqua"/>
                <a:ea typeface="Book Antiqua"/>
                <a:cs typeface="Book Antiqua"/>
                <a:sym typeface="Book Antiqua"/>
              </a:defRPr>
            </a:lvl7pPr>
            <a:lvl8pPr marL="3657600" marR="0" lvl="7" indent="-317500" algn="l" rtl="0">
              <a:spcBef>
                <a:spcPts val="280"/>
              </a:spcBef>
              <a:spcAft>
                <a:spcPts val="0"/>
              </a:spcAft>
              <a:buClr>
                <a:schemeClr val="lt1"/>
              </a:buClr>
              <a:buSzPts val="1400"/>
              <a:buFont typeface="Noto Sans Symbols"/>
              <a:buChar char="⚫"/>
              <a:defRPr sz="1400" b="0" i="0" u="none" strike="noStrike" cap="none">
                <a:solidFill>
                  <a:schemeClr val="lt1"/>
                </a:solidFill>
                <a:latin typeface="Book Antiqua"/>
                <a:ea typeface="Book Antiqua"/>
                <a:cs typeface="Book Antiqua"/>
                <a:sym typeface="Book Antiqua"/>
              </a:defRPr>
            </a:lvl8pPr>
            <a:lvl9pPr marL="4114800" marR="0" lvl="8" indent="-317500" algn="l" rtl="0">
              <a:spcBef>
                <a:spcPts val="280"/>
              </a:spcBef>
              <a:spcAft>
                <a:spcPts val="0"/>
              </a:spcAft>
              <a:buClr>
                <a:schemeClr val="lt1"/>
              </a:buClr>
              <a:buSzPts val="1400"/>
              <a:buFont typeface="Noto Sans Symbols"/>
              <a:buChar char="⚫"/>
              <a:defRPr sz="1400" b="0" i="0" u="none" strike="noStrike" cap="none">
                <a:solidFill>
                  <a:schemeClr val="lt1"/>
                </a:solidFill>
                <a:latin typeface="Book Antiqua"/>
                <a:ea typeface="Book Antiqua"/>
                <a:cs typeface="Book Antiqua"/>
                <a:sym typeface="Book Antiqua"/>
              </a:defRPr>
            </a:lvl9pPr>
          </a:lstStyle>
          <a:p>
            <a:endParaRPr/>
          </a:p>
        </p:txBody>
      </p:sp>
      <p:sp>
        <p:nvSpPr>
          <p:cNvPr id="44" name="Google Shape;44;p7"/>
          <p:cNvSpPr txBox="1">
            <a:spLocks noGrp="1"/>
          </p:cNvSpPr>
          <p:nvPr>
            <p:ph type="body" idx="2"/>
          </p:nvPr>
        </p:nvSpPr>
        <p:spPr>
          <a:xfrm>
            <a:off x="4645025" y="1535112"/>
            <a:ext cx="4041775" cy="750887"/>
          </a:xfrm>
          <a:prstGeom prst="rect">
            <a:avLst/>
          </a:prstGeom>
          <a:noFill/>
          <a:ln>
            <a:noFill/>
          </a:ln>
        </p:spPr>
        <p:txBody>
          <a:bodyPr spcFirstLastPara="1" wrap="square" lIns="91425" tIns="91425" rIns="91425" bIns="91425" anchor="ctr" anchorCtr="0">
            <a:noAutofit/>
          </a:bodyPr>
          <a:lstStyle>
            <a:lvl1pPr marL="457200" marR="0" lvl="0" indent="-228600" algn="l" rtl="0">
              <a:spcBef>
                <a:spcPts val="480"/>
              </a:spcBef>
              <a:spcAft>
                <a:spcPts val="0"/>
              </a:spcAft>
              <a:buClr>
                <a:srgbClr val="F9F9F9"/>
              </a:buClr>
              <a:buSzPts val="1820"/>
              <a:buFont typeface="Noto Sans Symbols"/>
              <a:buNone/>
              <a:defRPr sz="2400" b="0" i="0" u="none" strike="noStrike" cap="none">
                <a:solidFill>
                  <a:schemeClr val="lt1"/>
                </a:solidFill>
                <a:latin typeface="Book Antiqua"/>
                <a:ea typeface="Book Antiqua"/>
                <a:cs typeface="Book Antiqua"/>
                <a:sym typeface="Book Antiqua"/>
              </a:defRPr>
            </a:lvl1pPr>
            <a:lvl2pPr marL="914400" marR="0" lvl="1" indent="-228600" algn="l" rtl="0">
              <a:spcBef>
                <a:spcPts val="400"/>
              </a:spcBef>
              <a:spcAft>
                <a:spcPts val="0"/>
              </a:spcAft>
              <a:buClr>
                <a:schemeClr val="lt1"/>
              </a:buClr>
              <a:buSzPts val="1920"/>
              <a:buFont typeface="Noto Sans Symbols"/>
              <a:buNone/>
              <a:defRPr sz="2000" b="1" i="0" u="none" strike="noStrike" cap="none">
                <a:solidFill>
                  <a:schemeClr val="lt1"/>
                </a:solidFill>
                <a:latin typeface="Book Antiqua"/>
                <a:ea typeface="Book Antiqua"/>
                <a:cs typeface="Book Antiqua"/>
                <a:sym typeface="Book Antiqua"/>
              </a:defRPr>
            </a:lvl2pPr>
            <a:lvl3pPr marL="1371600" marR="0" lvl="2" indent="-228600" algn="l" rtl="0">
              <a:spcBef>
                <a:spcPts val="360"/>
              </a:spcBef>
              <a:spcAft>
                <a:spcPts val="0"/>
              </a:spcAft>
              <a:buClr>
                <a:schemeClr val="lt1"/>
              </a:buClr>
              <a:buSzPts val="2090"/>
              <a:buFont typeface="Noto Sans Symbols"/>
              <a:buNone/>
              <a:defRPr sz="1800" b="1" i="0" u="none" strike="noStrike" cap="none">
                <a:solidFill>
                  <a:schemeClr val="lt1"/>
                </a:solidFill>
                <a:latin typeface="Book Antiqua"/>
                <a:ea typeface="Book Antiqua"/>
                <a:cs typeface="Book Antiqua"/>
                <a:sym typeface="Book Antiqua"/>
              </a:defRPr>
            </a:lvl3pPr>
            <a:lvl4pPr marL="1828800" marR="0" lvl="3" indent="-228600" algn="l" rtl="0">
              <a:spcBef>
                <a:spcPts val="320"/>
              </a:spcBef>
              <a:spcAft>
                <a:spcPts val="0"/>
              </a:spcAft>
              <a:buClr>
                <a:schemeClr val="lt1"/>
              </a:buClr>
              <a:buSzPts val="2000"/>
              <a:buFont typeface="Noto Sans Symbols"/>
              <a:buNone/>
              <a:defRPr sz="1600" b="1" i="0" u="none" strike="noStrike" cap="none">
                <a:solidFill>
                  <a:schemeClr val="lt1"/>
                </a:solidFill>
                <a:latin typeface="Book Antiqua"/>
                <a:ea typeface="Book Antiqua"/>
                <a:cs typeface="Book Antiqua"/>
                <a:sym typeface="Book Antiqua"/>
              </a:defRPr>
            </a:lvl4pPr>
            <a:lvl5pPr marL="2286000" marR="0" lvl="4" indent="-228600" algn="l" rtl="0">
              <a:spcBef>
                <a:spcPts val="320"/>
              </a:spcBef>
              <a:spcAft>
                <a:spcPts val="0"/>
              </a:spcAft>
              <a:buClr>
                <a:schemeClr val="lt1"/>
              </a:buClr>
              <a:buSzPts val="2000"/>
              <a:buFont typeface="Noto Sans Symbols"/>
              <a:buNone/>
              <a:defRPr sz="1600" b="1" i="0" u="none" strike="noStrike" cap="none">
                <a:solidFill>
                  <a:schemeClr val="lt1"/>
                </a:solidFill>
                <a:latin typeface="Book Antiqua"/>
                <a:ea typeface="Book Antiqua"/>
                <a:cs typeface="Book Antiqua"/>
                <a:sym typeface="Book Antiqua"/>
              </a:defRPr>
            </a:lvl5pPr>
            <a:lvl6pPr marL="2743200" marR="0" lvl="5" indent="-342900" algn="l" rtl="0">
              <a:spcBef>
                <a:spcPts val="360"/>
              </a:spcBef>
              <a:spcAft>
                <a:spcPts val="0"/>
              </a:spcAft>
              <a:buClr>
                <a:schemeClr val="lt1"/>
              </a:buClr>
              <a:buSzPts val="1800"/>
              <a:buFont typeface="Noto Sans Symbols"/>
              <a:buChar char="•"/>
              <a:defRPr sz="1800" b="0" i="0" u="none" strike="noStrike" cap="none">
                <a:solidFill>
                  <a:schemeClr val="lt1"/>
                </a:solidFill>
                <a:latin typeface="Book Antiqua"/>
                <a:ea typeface="Book Antiqua"/>
                <a:cs typeface="Book Antiqua"/>
                <a:sym typeface="Book Antiqua"/>
              </a:defRPr>
            </a:lvl6pPr>
            <a:lvl7pPr marL="3200400" marR="0" lvl="6" indent="-330200" algn="l" rtl="0">
              <a:spcBef>
                <a:spcPts val="320"/>
              </a:spcBef>
              <a:spcAft>
                <a:spcPts val="0"/>
              </a:spcAft>
              <a:buClr>
                <a:schemeClr val="lt1"/>
              </a:buClr>
              <a:buSzPts val="1600"/>
              <a:buFont typeface="Noto Sans Symbols"/>
              <a:buChar char="⚫"/>
              <a:defRPr sz="1600" b="0" i="0" u="none" strike="noStrike" cap="none">
                <a:solidFill>
                  <a:schemeClr val="lt1"/>
                </a:solidFill>
                <a:latin typeface="Book Antiqua"/>
                <a:ea typeface="Book Antiqua"/>
                <a:cs typeface="Book Antiqua"/>
                <a:sym typeface="Book Antiqua"/>
              </a:defRPr>
            </a:lvl7pPr>
            <a:lvl8pPr marL="3657600" marR="0" lvl="7" indent="-317500" algn="l" rtl="0">
              <a:spcBef>
                <a:spcPts val="280"/>
              </a:spcBef>
              <a:spcAft>
                <a:spcPts val="0"/>
              </a:spcAft>
              <a:buClr>
                <a:schemeClr val="lt1"/>
              </a:buClr>
              <a:buSzPts val="1400"/>
              <a:buFont typeface="Noto Sans Symbols"/>
              <a:buChar char="⚫"/>
              <a:defRPr sz="1400" b="0" i="0" u="none" strike="noStrike" cap="none">
                <a:solidFill>
                  <a:schemeClr val="lt1"/>
                </a:solidFill>
                <a:latin typeface="Book Antiqua"/>
                <a:ea typeface="Book Antiqua"/>
                <a:cs typeface="Book Antiqua"/>
                <a:sym typeface="Book Antiqua"/>
              </a:defRPr>
            </a:lvl8pPr>
            <a:lvl9pPr marL="4114800" marR="0" lvl="8" indent="-317500" algn="l" rtl="0">
              <a:spcBef>
                <a:spcPts val="280"/>
              </a:spcBef>
              <a:spcAft>
                <a:spcPts val="0"/>
              </a:spcAft>
              <a:buClr>
                <a:schemeClr val="lt1"/>
              </a:buClr>
              <a:buSzPts val="1400"/>
              <a:buFont typeface="Noto Sans Symbols"/>
              <a:buChar char="⚫"/>
              <a:defRPr sz="1400" b="0" i="0" u="none" strike="noStrike" cap="none">
                <a:solidFill>
                  <a:schemeClr val="lt1"/>
                </a:solidFill>
                <a:latin typeface="Book Antiqua"/>
                <a:ea typeface="Book Antiqua"/>
                <a:cs typeface="Book Antiqua"/>
                <a:sym typeface="Book Antiqua"/>
              </a:defRPr>
            </a:lvl9pPr>
          </a:lstStyle>
          <a:p>
            <a:endParaRPr/>
          </a:p>
        </p:txBody>
      </p:sp>
      <p:sp>
        <p:nvSpPr>
          <p:cNvPr id="45" name="Google Shape;45;p7"/>
          <p:cNvSpPr txBox="1">
            <a:spLocks noGrp="1"/>
          </p:cNvSpPr>
          <p:nvPr>
            <p:ph type="body" idx="3"/>
          </p:nvPr>
        </p:nvSpPr>
        <p:spPr>
          <a:xfrm>
            <a:off x="457200" y="2362200"/>
            <a:ext cx="4040188" cy="3763963"/>
          </a:xfrm>
          <a:prstGeom prst="rect">
            <a:avLst/>
          </a:prstGeom>
          <a:noFill/>
          <a:ln>
            <a:noFill/>
          </a:ln>
        </p:spPr>
        <p:txBody>
          <a:bodyPr spcFirstLastPara="1" wrap="square" lIns="91425" tIns="91425" rIns="91425" bIns="91425" anchor="t" anchorCtr="0">
            <a:noAutofit/>
          </a:bodyPr>
          <a:lstStyle>
            <a:lvl1pPr marL="457200" marR="0" lvl="0" indent="-327660" algn="l" rtl="0">
              <a:spcBef>
                <a:spcPts val="480"/>
              </a:spcBef>
              <a:spcAft>
                <a:spcPts val="0"/>
              </a:spcAft>
              <a:buClr>
                <a:srgbClr val="F9F9F9"/>
              </a:buClr>
              <a:buSzPts val="1560"/>
              <a:buFont typeface="Noto Sans Symbols"/>
              <a:buChar char="⬜"/>
              <a:defRPr sz="2400" b="0" i="0" u="none" strike="noStrike" cap="none">
                <a:solidFill>
                  <a:schemeClr val="lt1"/>
                </a:solidFill>
                <a:latin typeface="Book Antiqua"/>
                <a:ea typeface="Book Antiqua"/>
                <a:cs typeface="Book Antiqua"/>
                <a:sym typeface="Book Antiqua"/>
              </a:defRPr>
            </a:lvl1pPr>
            <a:lvl2pPr marL="914400" marR="0" lvl="1" indent="-330200" algn="l" rtl="0">
              <a:spcBef>
                <a:spcPts val="400"/>
              </a:spcBef>
              <a:spcAft>
                <a:spcPts val="0"/>
              </a:spcAft>
              <a:buClr>
                <a:schemeClr val="lt1"/>
              </a:buClr>
              <a:buSzPts val="1600"/>
              <a:buFont typeface="Noto Sans Symbols"/>
              <a:buChar char="◼"/>
              <a:defRPr sz="2000" b="0" i="0" u="none" strike="noStrike" cap="none">
                <a:solidFill>
                  <a:schemeClr val="lt1"/>
                </a:solidFill>
                <a:latin typeface="Book Antiqua"/>
                <a:ea typeface="Book Antiqua"/>
                <a:cs typeface="Book Antiqua"/>
                <a:sym typeface="Book Antiqua"/>
              </a:defRPr>
            </a:lvl2pPr>
            <a:lvl3pPr marL="1371600" marR="0" lvl="2" indent="-337185" algn="l" rtl="0">
              <a:spcBef>
                <a:spcPts val="360"/>
              </a:spcBef>
              <a:spcAft>
                <a:spcPts val="0"/>
              </a:spcAft>
              <a:buClr>
                <a:schemeClr val="lt1"/>
              </a:buClr>
              <a:buSzPts val="1710"/>
              <a:buFont typeface="Noto Sans Symbols"/>
              <a:buChar char="▫"/>
              <a:defRPr sz="1800" b="0" i="0" u="none" strike="noStrike" cap="none">
                <a:solidFill>
                  <a:schemeClr val="lt1"/>
                </a:solidFill>
                <a:latin typeface="Book Antiqua"/>
                <a:ea typeface="Book Antiqua"/>
                <a:cs typeface="Book Antiqua"/>
                <a:sym typeface="Book Antiqua"/>
              </a:defRPr>
            </a:lvl3pPr>
            <a:lvl4pPr marL="1828800" marR="0" lvl="3" indent="-330200" algn="l" rtl="0">
              <a:spcBef>
                <a:spcPts val="320"/>
              </a:spcBef>
              <a:spcAft>
                <a:spcPts val="0"/>
              </a:spcAft>
              <a:buClr>
                <a:schemeClr val="lt1"/>
              </a:buClr>
              <a:buSzPts val="1600"/>
              <a:buFont typeface="Noto Sans Symbols"/>
              <a:buChar char="•"/>
              <a:defRPr sz="1600" b="0" i="0" u="none" strike="noStrike" cap="none">
                <a:solidFill>
                  <a:schemeClr val="lt1"/>
                </a:solidFill>
                <a:latin typeface="Book Antiqua"/>
                <a:ea typeface="Book Antiqua"/>
                <a:cs typeface="Book Antiqua"/>
                <a:sym typeface="Book Antiqua"/>
              </a:defRPr>
            </a:lvl4pPr>
            <a:lvl5pPr marL="2286000" marR="0" lvl="4" indent="-330200" algn="l" rtl="0">
              <a:spcBef>
                <a:spcPts val="320"/>
              </a:spcBef>
              <a:spcAft>
                <a:spcPts val="0"/>
              </a:spcAft>
              <a:buClr>
                <a:schemeClr val="lt1"/>
              </a:buClr>
              <a:buSzPts val="1600"/>
              <a:buFont typeface="Noto Sans Symbols"/>
              <a:buChar char="◾"/>
              <a:defRPr sz="1600" b="0" i="0" u="none" strike="noStrike" cap="none">
                <a:solidFill>
                  <a:schemeClr val="lt1"/>
                </a:solidFill>
                <a:latin typeface="Book Antiqua"/>
                <a:ea typeface="Book Antiqua"/>
                <a:cs typeface="Book Antiqua"/>
                <a:sym typeface="Book Antiqua"/>
              </a:defRPr>
            </a:lvl5pPr>
            <a:lvl6pPr marL="2743200" marR="0" lvl="5" indent="-342900" algn="l" rtl="0">
              <a:spcBef>
                <a:spcPts val="360"/>
              </a:spcBef>
              <a:spcAft>
                <a:spcPts val="0"/>
              </a:spcAft>
              <a:buClr>
                <a:schemeClr val="lt1"/>
              </a:buClr>
              <a:buSzPts val="1800"/>
              <a:buFont typeface="Noto Sans Symbols"/>
              <a:buChar char="•"/>
              <a:defRPr sz="1800" b="0" i="0" u="none" strike="noStrike" cap="none">
                <a:solidFill>
                  <a:schemeClr val="lt1"/>
                </a:solidFill>
                <a:latin typeface="Book Antiqua"/>
                <a:ea typeface="Book Antiqua"/>
                <a:cs typeface="Book Antiqua"/>
                <a:sym typeface="Book Antiqua"/>
              </a:defRPr>
            </a:lvl6pPr>
            <a:lvl7pPr marL="3200400" marR="0" lvl="6" indent="-330200" algn="l" rtl="0">
              <a:spcBef>
                <a:spcPts val="320"/>
              </a:spcBef>
              <a:spcAft>
                <a:spcPts val="0"/>
              </a:spcAft>
              <a:buClr>
                <a:schemeClr val="lt1"/>
              </a:buClr>
              <a:buSzPts val="1600"/>
              <a:buFont typeface="Noto Sans Symbols"/>
              <a:buChar char="⚫"/>
              <a:defRPr sz="1600" b="0" i="0" u="none" strike="noStrike" cap="none">
                <a:solidFill>
                  <a:schemeClr val="lt1"/>
                </a:solidFill>
                <a:latin typeface="Book Antiqua"/>
                <a:ea typeface="Book Antiqua"/>
                <a:cs typeface="Book Antiqua"/>
                <a:sym typeface="Book Antiqua"/>
              </a:defRPr>
            </a:lvl7pPr>
            <a:lvl8pPr marL="3657600" marR="0" lvl="7" indent="-317500" algn="l" rtl="0">
              <a:spcBef>
                <a:spcPts val="280"/>
              </a:spcBef>
              <a:spcAft>
                <a:spcPts val="0"/>
              </a:spcAft>
              <a:buClr>
                <a:schemeClr val="lt1"/>
              </a:buClr>
              <a:buSzPts val="1400"/>
              <a:buFont typeface="Noto Sans Symbols"/>
              <a:buChar char="⚫"/>
              <a:defRPr sz="1400" b="0" i="0" u="none" strike="noStrike" cap="none">
                <a:solidFill>
                  <a:schemeClr val="lt1"/>
                </a:solidFill>
                <a:latin typeface="Book Antiqua"/>
                <a:ea typeface="Book Antiqua"/>
                <a:cs typeface="Book Antiqua"/>
                <a:sym typeface="Book Antiqua"/>
              </a:defRPr>
            </a:lvl8pPr>
            <a:lvl9pPr marL="4114800" marR="0" lvl="8" indent="-317500" algn="l" rtl="0">
              <a:spcBef>
                <a:spcPts val="280"/>
              </a:spcBef>
              <a:spcAft>
                <a:spcPts val="0"/>
              </a:spcAft>
              <a:buClr>
                <a:schemeClr val="lt1"/>
              </a:buClr>
              <a:buSzPts val="1400"/>
              <a:buFont typeface="Noto Sans Symbols"/>
              <a:buChar char="⚫"/>
              <a:defRPr sz="1400" b="0" i="0" u="none" strike="noStrike" cap="none">
                <a:solidFill>
                  <a:schemeClr val="lt1"/>
                </a:solidFill>
                <a:latin typeface="Book Antiqua"/>
                <a:ea typeface="Book Antiqua"/>
                <a:cs typeface="Book Antiqua"/>
                <a:sym typeface="Book Antiqua"/>
              </a:defRPr>
            </a:lvl9pPr>
          </a:lstStyle>
          <a:p>
            <a:endParaRPr/>
          </a:p>
        </p:txBody>
      </p:sp>
      <p:sp>
        <p:nvSpPr>
          <p:cNvPr id="46" name="Google Shape;46;p7"/>
          <p:cNvSpPr txBox="1">
            <a:spLocks noGrp="1"/>
          </p:cNvSpPr>
          <p:nvPr>
            <p:ph type="body" idx="4"/>
          </p:nvPr>
        </p:nvSpPr>
        <p:spPr>
          <a:xfrm>
            <a:off x="4645025" y="2362200"/>
            <a:ext cx="4041775" cy="3763963"/>
          </a:xfrm>
          <a:prstGeom prst="rect">
            <a:avLst/>
          </a:prstGeom>
          <a:noFill/>
          <a:ln>
            <a:noFill/>
          </a:ln>
        </p:spPr>
        <p:txBody>
          <a:bodyPr spcFirstLastPara="1" wrap="square" lIns="91425" tIns="91425" rIns="91425" bIns="91425" anchor="t" anchorCtr="0">
            <a:noAutofit/>
          </a:bodyPr>
          <a:lstStyle>
            <a:lvl1pPr marL="457200" marR="0" lvl="0" indent="-327660" algn="l" rtl="0">
              <a:spcBef>
                <a:spcPts val="480"/>
              </a:spcBef>
              <a:spcAft>
                <a:spcPts val="0"/>
              </a:spcAft>
              <a:buClr>
                <a:srgbClr val="F9F9F9"/>
              </a:buClr>
              <a:buSzPts val="1560"/>
              <a:buFont typeface="Noto Sans Symbols"/>
              <a:buChar char="⬜"/>
              <a:defRPr sz="2400" b="0" i="0" u="none" strike="noStrike" cap="none">
                <a:solidFill>
                  <a:schemeClr val="lt1"/>
                </a:solidFill>
                <a:latin typeface="Book Antiqua"/>
                <a:ea typeface="Book Antiqua"/>
                <a:cs typeface="Book Antiqua"/>
                <a:sym typeface="Book Antiqua"/>
              </a:defRPr>
            </a:lvl1pPr>
            <a:lvl2pPr marL="914400" marR="0" lvl="1" indent="-330200" algn="l" rtl="0">
              <a:spcBef>
                <a:spcPts val="400"/>
              </a:spcBef>
              <a:spcAft>
                <a:spcPts val="0"/>
              </a:spcAft>
              <a:buClr>
                <a:schemeClr val="lt1"/>
              </a:buClr>
              <a:buSzPts val="1600"/>
              <a:buFont typeface="Noto Sans Symbols"/>
              <a:buChar char="◼"/>
              <a:defRPr sz="2000" b="0" i="0" u="none" strike="noStrike" cap="none">
                <a:solidFill>
                  <a:schemeClr val="lt1"/>
                </a:solidFill>
                <a:latin typeface="Book Antiqua"/>
                <a:ea typeface="Book Antiqua"/>
                <a:cs typeface="Book Antiqua"/>
                <a:sym typeface="Book Antiqua"/>
              </a:defRPr>
            </a:lvl2pPr>
            <a:lvl3pPr marL="1371600" marR="0" lvl="2" indent="-337185" algn="l" rtl="0">
              <a:spcBef>
                <a:spcPts val="360"/>
              </a:spcBef>
              <a:spcAft>
                <a:spcPts val="0"/>
              </a:spcAft>
              <a:buClr>
                <a:schemeClr val="lt1"/>
              </a:buClr>
              <a:buSzPts val="1710"/>
              <a:buFont typeface="Noto Sans Symbols"/>
              <a:buChar char="▫"/>
              <a:defRPr sz="1800" b="0" i="0" u="none" strike="noStrike" cap="none">
                <a:solidFill>
                  <a:schemeClr val="lt1"/>
                </a:solidFill>
                <a:latin typeface="Book Antiqua"/>
                <a:ea typeface="Book Antiqua"/>
                <a:cs typeface="Book Antiqua"/>
                <a:sym typeface="Book Antiqua"/>
              </a:defRPr>
            </a:lvl3pPr>
            <a:lvl4pPr marL="1828800" marR="0" lvl="3" indent="-330200" algn="l" rtl="0">
              <a:spcBef>
                <a:spcPts val="320"/>
              </a:spcBef>
              <a:spcAft>
                <a:spcPts val="0"/>
              </a:spcAft>
              <a:buClr>
                <a:schemeClr val="lt1"/>
              </a:buClr>
              <a:buSzPts val="1600"/>
              <a:buFont typeface="Noto Sans Symbols"/>
              <a:buChar char="•"/>
              <a:defRPr sz="1600" b="0" i="0" u="none" strike="noStrike" cap="none">
                <a:solidFill>
                  <a:schemeClr val="lt1"/>
                </a:solidFill>
                <a:latin typeface="Book Antiqua"/>
                <a:ea typeface="Book Antiqua"/>
                <a:cs typeface="Book Antiqua"/>
                <a:sym typeface="Book Antiqua"/>
              </a:defRPr>
            </a:lvl4pPr>
            <a:lvl5pPr marL="2286000" marR="0" lvl="4" indent="-330200" algn="l" rtl="0">
              <a:spcBef>
                <a:spcPts val="320"/>
              </a:spcBef>
              <a:spcAft>
                <a:spcPts val="0"/>
              </a:spcAft>
              <a:buClr>
                <a:schemeClr val="lt1"/>
              </a:buClr>
              <a:buSzPts val="1600"/>
              <a:buFont typeface="Noto Sans Symbols"/>
              <a:buChar char="◾"/>
              <a:defRPr sz="1600" b="0" i="0" u="none" strike="noStrike" cap="none">
                <a:solidFill>
                  <a:schemeClr val="lt1"/>
                </a:solidFill>
                <a:latin typeface="Book Antiqua"/>
                <a:ea typeface="Book Antiqua"/>
                <a:cs typeface="Book Antiqua"/>
                <a:sym typeface="Book Antiqua"/>
              </a:defRPr>
            </a:lvl5pPr>
            <a:lvl6pPr marL="2743200" marR="0" lvl="5" indent="-342900" algn="l" rtl="0">
              <a:spcBef>
                <a:spcPts val="360"/>
              </a:spcBef>
              <a:spcAft>
                <a:spcPts val="0"/>
              </a:spcAft>
              <a:buClr>
                <a:schemeClr val="lt1"/>
              </a:buClr>
              <a:buSzPts val="1800"/>
              <a:buFont typeface="Noto Sans Symbols"/>
              <a:buChar char="•"/>
              <a:defRPr sz="1800" b="0" i="0" u="none" strike="noStrike" cap="none">
                <a:solidFill>
                  <a:schemeClr val="lt1"/>
                </a:solidFill>
                <a:latin typeface="Book Antiqua"/>
                <a:ea typeface="Book Antiqua"/>
                <a:cs typeface="Book Antiqua"/>
                <a:sym typeface="Book Antiqua"/>
              </a:defRPr>
            </a:lvl6pPr>
            <a:lvl7pPr marL="3200400" marR="0" lvl="6" indent="-330200" algn="l" rtl="0">
              <a:spcBef>
                <a:spcPts val="320"/>
              </a:spcBef>
              <a:spcAft>
                <a:spcPts val="0"/>
              </a:spcAft>
              <a:buClr>
                <a:schemeClr val="lt1"/>
              </a:buClr>
              <a:buSzPts val="1600"/>
              <a:buFont typeface="Noto Sans Symbols"/>
              <a:buChar char="⚫"/>
              <a:defRPr sz="1600" b="0" i="0" u="none" strike="noStrike" cap="none">
                <a:solidFill>
                  <a:schemeClr val="lt1"/>
                </a:solidFill>
                <a:latin typeface="Book Antiqua"/>
                <a:ea typeface="Book Antiqua"/>
                <a:cs typeface="Book Antiqua"/>
                <a:sym typeface="Book Antiqua"/>
              </a:defRPr>
            </a:lvl7pPr>
            <a:lvl8pPr marL="3657600" marR="0" lvl="7" indent="-317500" algn="l" rtl="0">
              <a:spcBef>
                <a:spcPts val="280"/>
              </a:spcBef>
              <a:spcAft>
                <a:spcPts val="0"/>
              </a:spcAft>
              <a:buClr>
                <a:schemeClr val="lt1"/>
              </a:buClr>
              <a:buSzPts val="1400"/>
              <a:buFont typeface="Noto Sans Symbols"/>
              <a:buChar char="⚫"/>
              <a:defRPr sz="1400" b="0" i="0" u="none" strike="noStrike" cap="none">
                <a:solidFill>
                  <a:schemeClr val="lt1"/>
                </a:solidFill>
                <a:latin typeface="Book Antiqua"/>
                <a:ea typeface="Book Antiqua"/>
                <a:cs typeface="Book Antiqua"/>
                <a:sym typeface="Book Antiqua"/>
              </a:defRPr>
            </a:lvl8pPr>
            <a:lvl9pPr marL="4114800" marR="0" lvl="8" indent="-317500" algn="l" rtl="0">
              <a:spcBef>
                <a:spcPts val="280"/>
              </a:spcBef>
              <a:spcAft>
                <a:spcPts val="0"/>
              </a:spcAft>
              <a:buClr>
                <a:schemeClr val="lt1"/>
              </a:buClr>
              <a:buSzPts val="1400"/>
              <a:buFont typeface="Noto Sans Symbols"/>
              <a:buChar char="⚫"/>
              <a:defRPr sz="1400" b="0" i="0" u="none" strike="noStrike" cap="none">
                <a:solidFill>
                  <a:schemeClr val="lt1"/>
                </a:solidFill>
                <a:latin typeface="Book Antiqua"/>
                <a:ea typeface="Book Antiqua"/>
                <a:cs typeface="Book Antiqua"/>
                <a:sym typeface="Book Antiqua"/>
              </a:defRPr>
            </a:lvl9pPr>
          </a:lstStyle>
          <a:p>
            <a:endParaRPr/>
          </a:p>
        </p:txBody>
      </p:sp>
      <p:sp>
        <p:nvSpPr>
          <p:cNvPr id="47" name="Google Shape;47;p7"/>
          <p:cNvSpPr txBox="1">
            <a:spLocks noGrp="1"/>
          </p:cNvSpPr>
          <p:nvPr>
            <p:ph type="dt" idx="10"/>
          </p:nvPr>
        </p:nvSpPr>
        <p:spPr>
          <a:xfrm>
            <a:off x="457200" y="6416675"/>
            <a:ext cx="2133600" cy="365125"/>
          </a:xfrm>
          <a:prstGeom prst="rect">
            <a:avLst/>
          </a:prstGeom>
          <a:noFill/>
          <a:ln>
            <a:noFill/>
          </a:ln>
        </p:spPr>
        <p:txBody>
          <a:bodyPr spcFirstLastPara="1" wrap="square" lIns="91425" tIns="91425" rIns="91425" bIns="91425" anchor="b" anchorCtr="0">
            <a:noAutofit/>
          </a:bodyPr>
          <a:lstStyle>
            <a:lvl1pPr marL="0" marR="0" lvl="0" indent="0" algn="l" rtl="0">
              <a:spcBef>
                <a:spcPts val="0"/>
              </a:spcBef>
              <a:spcAft>
                <a:spcPts val="0"/>
              </a:spcAft>
              <a:buSzPts val="1400"/>
              <a:buNone/>
              <a:defRPr sz="1200">
                <a:solidFill>
                  <a:srgbClr val="BABABA"/>
                </a:solidFill>
                <a:latin typeface="Book Antiqua"/>
                <a:ea typeface="Book Antiqua"/>
                <a:cs typeface="Book Antiqua"/>
                <a:sym typeface="Book Antiqua"/>
              </a:defRPr>
            </a:lvl1pPr>
            <a:lvl2pPr marL="457200" marR="0" lvl="1"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2pPr>
            <a:lvl3pPr marL="914400" marR="0" lvl="2"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3pPr>
            <a:lvl4pPr marL="1371600" marR="0" lvl="3"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4pPr>
            <a:lvl5pPr marL="1828800" marR="0" lvl="4"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5pPr>
            <a:lvl6pPr marL="2286000" marR="0" lvl="5"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6pPr>
            <a:lvl7pPr marL="2743200" marR="0" lvl="6"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7pPr>
            <a:lvl8pPr marL="3200400" marR="0" lvl="7"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8pPr>
            <a:lvl9pPr marL="3657600" marR="0" lvl="8"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9pPr>
          </a:lstStyle>
          <a:p>
            <a:endParaRPr/>
          </a:p>
        </p:txBody>
      </p:sp>
      <p:sp>
        <p:nvSpPr>
          <p:cNvPr id="48" name="Google Shape;48;p7"/>
          <p:cNvSpPr txBox="1">
            <a:spLocks noGrp="1"/>
          </p:cNvSpPr>
          <p:nvPr>
            <p:ph type="ftr" idx="11"/>
          </p:nvPr>
        </p:nvSpPr>
        <p:spPr>
          <a:xfrm>
            <a:off x="3124200" y="6416675"/>
            <a:ext cx="2895600" cy="365125"/>
          </a:xfrm>
          <a:prstGeom prst="rect">
            <a:avLst/>
          </a:prstGeom>
          <a:noFill/>
          <a:ln>
            <a:noFill/>
          </a:ln>
        </p:spPr>
        <p:txBody>
          <a:bodyPr spcFirstLastPara="1" wrap="square" lIns="91425" tIns="91425" rIns="91425" bIns="91425" anchor="b" anchorCtr="0">
            <a:noAutofit/>
          </a:bodyPr>
          <a:lstStyle>
            <a:lvl1pPr marL="0" marR="0" lvl="0" indent="0" algn="ctr" rtl="0">
              <a:spcBef>
                <a:spcPts val="0"/>
              </a:spcBef>
              <a:spcAft>
                <a:spcPts val="0"/>
              </a:spcAft>
              <a:buSzPts val="1400"/>
              <a:buNone/>
              <a:defRPr sz="1200">
                <a:solidFill>
                  <a:srgbClr val="BABABA"/>
                </a:solidFill>
                <a:latin typeface="Book Antiqua"/>
                <a:ea typeface="Book Antiqua"/>
                <a:cs typeface="Book Antiqua"/>
                <a:sym typeface="Book Antiqua"/>
              </a:defRPr>
            </a:lvl1pPr>
            <a:lvl2pPr marL="457200" marR="0" lvl="1"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2pPr>
            <a:lvl3pPr marL="914400" marR="0" lvl="2"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3pPr>
            <a:lvl4pPr marL="1371600" marR="0" lvl="3"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4pPr>
            <a:lvl5pPr marL="1828800" marR="0" lvl="4"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5pPr>
            <a:lvl6pPr marL="2286000" marR="0" lvl="5"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6pPr>
            <a:lvl7pPr marL="2743200" marR="0" lvl="6"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7pPr>
            <a:lvl8pPr marL="3200400" marR="0" lvl="7"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8pPr>
            <a:lvl9pPr marL="3657600" marR="0" lvl="8"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9pPr>
          </a:lstStyle>
          <a:p>
            <a:endParaRPr/>
          </a:p>
        </p:txBody>
      </p:sp>
      <p:sp>
        <p:nvSpPr>
          <p:cNvPr id="49" name="Google Shape;49;p7"/>
          <p:cNvSpPr txBox="1">
            <a:spLocks noGrp="1"/>
          </p:cNvSpPr>
          <p:nvPr>
            <p:ph type="sldNum" idx="12"/>
          </p:nvPr>
        </p:nvSpPr>
        <p:spPr>
          <a:xfrm>
            <a:off x="7924800" y="6416675"/>
            <a:ext cx="762000" cy="365125"/>
          </a:xfrm>
          <a:prstGeom prst="rect">
            <a:avLst/>
          </a:prstGeom>
          <a:noFill/>
          <a:ln>
            <a:noFill/>
          </a:ln>
        </p:spPr>
        <p:txBody>
          <a:bodyPr spcFirstLastPara="1" wrap="square" lIns="0" tIns="45700" rIns="0" bIns="45700" anchor="b" anchorCtr="0">
            <a:noAutofit/>
          </a:bodyPr>
          <a:lstStyle>
            <a:lvl1pPr marL="0" marR="0" lvl="0" indent="0" algn="r" rtl="0">
              <a:spcBef>
                <a:spcPts val="0"/>
              </a:spcBef>
              <a:buNone/>
              <a:defRPr sz="1200">
                <a:solidFill>
                  <a:srgbClr val="BABABA"/>
                </a:solidFill>
                <a:latin typeface="Book Antiqua"/>
                <a:ea typeface="Book Antiqua"/>
                <a:cs typeface="Book Antiqua"/>
                <a:sym typeface="Book Antiqua"/>
              </a:defRPr>
            </a:lvl1pPr>
            <a:lvl2pPr marL="0" marR="0" lvl="1" indent="0" algn="r" rtl="0">
              <a:spcBef>
                <a:spcPts val="0"/>
              </a:spcBef>
              <a:buNone/>
              <a:defRPr sz="1200">
                <a:solidFill>
                  <a:srgbClr val="BABABA"/>
                </a:solidFill>
                <a:latin typeface="Book Antiqua"/>
                <a:ea typeface="Book Antiqua"/>
                <a:cs typeface="Book Antiqua"/>
                <a:sym typeface="Book Antiqua"/>
              </a:defRPr>
            </a:lvl2pPr>
            <a:lvl3pPr marL="0" marR="0" lvl="2" indent="0" algn="r" rtl="0">
              <a:spcBef>
                <a:spcPts val="0"/>
              </a:spcBef>
              <a:buNone/>
              <a:defRPr sz="1200">
                <a:solidFill>
                  <a:srgbClr val="BABABA"/>
                </a:solidFill>
                <a:latin typeface="Book Antiqua"/>
                <a:ea typeface="Book Antiqua"/>
                <a:cs typeface="Book Antiqua"/>
                <a:sym typeface="Book Antiqua"/>
              </a:defRPr>
            </a:lvl3pPr>
            <a:lvl4pPr marL="0" marR="0" lvl="3" indent="0" algn="r" rtl="0">
              <a:spcBef>
                <a:spcPts val="0"/>
              </a:spcBef>
              <a:buNone/>
              <a:defRPr sz="1200">
                <a:solidFill>
                  <a:srgbClr val="BABABA"/>
                </a:solidFill>
                <a:latin typeface="Book Antiqua"/>
                <a:ea typeface="Book Antiqua"/>
                <a:cs typeface="Book Antiqua"/>
                <a:sym typeface="Book Antiqua"/>
              </a:defRPr>
            </a:lvl4pPr>
            <a:lvl5pPr marL="0" marR="0" lvl="4" indent="0" algn="r" rtl="0">
              <a:spcBef>
                <a:spcPts val="0"/>
              </a:spcBef>
              <a:buNone/>
              <a:defRPr sz="1200">
                <a:solidFill>
                  <a:srgbClr val="BABABA"/>
                </a:solidFill>
                <a:latin typeface="Book Antiqua"/>
                <a:ea typeface="Book Antiqua"/>
                <a:cs typeface="Book Antiqua"/>
                <a:sym typeface="Book Antiqua"/>
              </a:defRPr>
            </a:lvl5pPr>
            <a:lvl6pPr marL="0" marR="0" lvl="5" indent="0" algn="r" rtl="0">
              <a:spcBef>
                <a:spcPts val="0"/>
              </a:spcBef>
              <a:buNone/>
              <a:defRPr sz="1200">
                <a:solidFill>
                  <a:srgbClr val="BABABA"/>
                </a:solidFill>
                <a:latin typeface="Book Antiqua"/>
                <a:ea typeface="Book Antiqua"/>
                <a:cs typeface="Book Antiqua"/>
                <a:sym typeface="Book Antiqua"/>
              </a:defRPr>
            </a:lvl6pPr>
            <a:lvl7pPr marL="0" marR="0" lvl="6" indent="0" algn="r" rtl="0">
              <a:spcBef>
                <a:spcPts val="0"/>
              </a:spcBef>
              <a:buNone/>
              <a:defRPr sz="1200">
                <a:solidFill>
                  <a:srgbClr val="BABABA"/>
                </a:solidFill>
                <a:latin typeface="Book Antiqua"/>
                <a:ea typeface="Book Antiqua"/>
                <a:cs typeface="Book Antiqua"/>
                <a:sym typeface="Book Antiqua"/>
              </a:defRPr>
            </a:lvl7pPr>
            <a:lvl8pPr marL="0" marR="0" lvl="7" indent="0" algn="r" rtl="0">
              <a:spcBef>
                <a:spcPts val="0"/>
              </a:spcBef>
              <a:buNone/>
              <a:defRPr sz="1200">
                <a:solidFill>
                  <a:srgbClr val="BABABA"/>
                </a:solidFill>
                <a:latin typeface="Book Antiqua"/>
                <a:ea typeface="Book Antiqua"/>
                <a:cs typeface="Book Antiqua"/>
                <a:sym typeface="Book Antiqua"/>
              </a:defRPr>
            </a:lvl8pPr>
            <a:lvl9pPr marL="0" marR="0" lvl="8" indent="0" algn="r" rtl="0">
              <a:spcBef>
                <a:spcPts val="0"/>
              </a:spcBef>
              <a:buNone/>
              <a:defRPr sz="1200">
                <a:solidFill>
                  <a:srgbClr val="BABABA"/>
                </a:solidFill>
                <a:latin typeface="Book Antiqua"/>
                <a:ea typeface="Book Antiqua"/>
                <a:cs typeface="Book Antiqua"/>
                <a:sym typeface="Book Antiqua"/>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8"/>
          <p:cNvSpPr txBox="1">
            <a:spLocks noGrp="1"/>
          </p:cNvSpPr>
          <p:nvPr>
            <p:ph type="dt" idx="10"/>
          </p:nvPr>
        </p:nvSpPr>
        <p:spPr>
          <a:xfrm>
            <a:off x="457200" y="6416675"/>
            <a:ext cx="2133600" cy="365125"/>
          </a:xfrm>
          <a:prstGeom prst="rect">
            <a:avLst/>
          </a:prstGeom>
          <a:noFill/>
          <a:ln>
            <a:noFill/>
          </a:ln>
        </p:spPr>
        <p:txBody>
          <a:bodyPr spcFirstLastPara="1" wrap="square" lIns="91425" tIns="91425" rIns="91425" bIns="91425" anchor="b" anchorCtr="0">
            <a:noAutofit/>
          </a:bodyPr>
          <a:lstStyle>
            <a:lvl1pPr marL="0" marR="0" lvl="0" indent="0" algn="l" rtl="0">
              <a:spcBef>
                <a:spcPts val="0"/>
              </a:spcBef>
              <a:spcAft>
                <a:spcPts val="0"/>
              </a:spcAft>
              <a:buSzPts val="1400"/>
              <a:buNone/>
              <a:defRPr sz="1200">
                <a:solidFill>
                  <a:srgbClr val="BABABA"/>
                </a:solidFill>
                <a:latin typeface="Book Antiqua"/>
                <a:ea typeface="Book Antiqua"/>
                <a:cs typeface="Book Antiqua"/>
                <a:sym typeface="Book Antiqua"/>
              </a:defRPr>
            </a:lvl1pPr>
            <a:lvl2pPr marL="457200" marR="0" lvl="1"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2pPr>
            <a:lvl3pPr marL="914400" marR="0" lvl="2"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3pPr>
            <a:lvl4pPr marL="1371600" marR="0" lvl="3"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4pPr>
            <a:lvl5pPr marL="1828800" marR="0" lvl="4"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5pPr>
            <a:lvl6pPr marL="2286000" marR="0" lvl="5"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6pPr>
            <a:lvl7pPr marL="2743200" marR="0" lvl="6"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7pPr>
            <a:lvl8pPr marL="3200400" marR="0" lvl="7"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8pPr>
            <a:lvl9pPr marL="3657600" marR="0" lvl="8"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9pPr>
          </a:lstStyle>
          <a:p>
            <a:endParaRPr/>
          </a:p>
        </p:txBody>
      </p:sp>
      <p:sp>
        <p:nvSpPr>
          <p:cNvPr id="52" name="Google Shape;52;p8"/>
          <p:cNvSpPr txBox="1">
            <a:spLocks noGrp="1"/>
          </p:cNvSpPr>
          <p:nvPr>
            <p:ph type="ftr" idx="11"/>
          </p:nvPr>
        </p:nvSpPr>
        <p:spPr>
          <a:xfrm>
            <a:off x="3124200" y="6416675"/>
            <a:ext cx="2895600" cy="365125"/>
          </a:xfrm>
          <a:prstGeom prst="rect">
            <a:avLst/>
          </a:prstGeom>
          <a:noFill/>
          <a:ln>
            <a:noFill/>
          </a:ln>
        </p:spPr>
        <p:txBody>
          <a:bodyPr spcFirstLastPara="1" wrap="square" lIns="91425" tIns="91425" rIns="91425" bIns="91425" anchor="b" anchorCtr="0">
            <a:noAutofit/>
          </a:bodyPr>
          <a:lstStyle>
            <a:lvl1pPr marL="0" marR="0" lvl="0" indent="0" algn="ctr" rtl="0">
              <a:spcBef>
                <a:spcPts val="0"/>
              </a:spcBef>
              <a:spcAft>
                <a:spcPts val="0"/>
              </a:spcAft>
              <a:buSzPts val="1400"/>
              <a:buNone/>
              <a:defRPr sz="1200">
                <a:solidFill>
                  <a:srgbClr val="BABABA"/>
                </a:solidFill>
                <a:latin typeface="Book Antiqua"/>
                <a:ea typeface="Book Antiqua"/>
                <a:cs typeface="Book Antiqua"/>
                <a:sym typeface="Book Antiqua"/>
              </a:defRPr>
            </a:lvl1pPr>
            <a:lvl2pPr marL="457200" marR="0" lvl="1"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2pPr>
            <a:lvl3pPr marL="914400" marR="0" lvl="2"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3pPr>
            <a:lvl4pPr marL="1371600" marR="0" lvl="3"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4pPr>
            <a:lvl5pPr marL="1828800" marR="0" lvl="4"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5pPr>
            <a:lvl6pPr marL="2286000" marR="0" lvl="5"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6pPr>
            <a:lvl7pPr marL="2743200" marR="0" lvl="6"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7pPr>
            <a:lvl8pPr marL="3200400" marR="0" lvl="7"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8pPr>
            <a:lvl9pPr marL="3657600" marR="0" lvl="8"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9pPr>
          </a:lstStyle>
          <a:p>
            <a:endParaRPr/>
          </a:p>
        </p:txBody>
      </p:sp>
      <p:sp>
        <p:nvSpPr>
          <p:cNvPr id="53" name="Google Shape;53;p8"/>
          <p:cNvSpPr txBox="1">
            <a:spLocks noGrp="1"/>
          </p:cNvSpPr>
          <p:nvPr>
            <p:ph type="sldNum" idx="12"/>
          </p:nvPr>
        </p:nvSpPr>
        <p:spPr>
          <a:xfrm>
            <a:off x="7924800" y="6416675"/>
            <a:ext cx="762000" cy="365125"/>
          </a:xfrm>
          <a:prstGeom prst="rect">
            <a:avLst/>
          </a:prstGeom>
          <a:noFill/>
          <a:ln>
            <a:noFill/>
          </a:ln>
        </p:spPr>
        <p:txBody>
          <a:bodyPr spcFirstLastPara="1" wrap="square" lIns="0" tIns="45700" rIns="0" bIns="45700" anchor="b" anchorCtr="0">
            <a:noAutofit/>
          </a:bodyPr>
          <a:lstStyle>
            <a:lvl1pPr marL="0" marR="0" lvl="0" indent="0" algn="r" rtl="0">
              <a:spcBef>
                <a:spcPts val="0"/>
              </a:spcBef>
              <a:buNone/>
              <a:defRPr sz="1200">
                <a:solidFill>
                  <a:srgbClr val="BABABA"/>
                </a:solidFill>
                <a:latin typeface="Book Antiqua"/>
                <a:ea typeface="Book Antiqua"/>
                <a:cs typeface="Book Antiqua"/>
                <a:sym typeface="Book Antiqua"/>
              </a:defRPr>
            </a:lvl1pPr>
            <a:lvl2pPr marL="0" marR="0" lvl="1" indent="0" algn="r" rtl="0">
              <a:spcBef>
                <a:spcPts val="0"/>
              </a:spcBef>
              <a:buNone/>
              <a:defRPr sz="1200">
                <a:solidFill>
                  <a:srgbClr val="BABABA"/>
                </a:solidFill>
                <a:latin typeface="Book Antiqua"/>
                <a:ea typeface="Book Antiqua"/>
                <a:cs typeface="Book Antiqua"/>
                <a:sym typeface="Book Antiqua"/>
              </a:defRPr>
            </a:lvl2pPr>
            <a:lvl3pPr marL="0" marR="0" lvl="2" indent="0" algn="r" rtl="0">
              <a:spcBef>
                <a:spcPts val="0"/>
              </a:spcBef>
              <a:buNone/>
              <a:defRPr sz="1200">
                <a:solidFill>
                  <a:srgbClr val="BABABA"/>
                </a:solidFill>
                <a:latin typeface="Book Antiqua"/>
                <a:ea typeface="Book Antiqua"/>
                <a:cs typeface="Book Antiqua"/>
                <a:sym typeface="Book Antiqua"/>
              </a:defRPr>
            </a:lvl3pPr>
            <a:lvl4pPr marL="0" marR="0" lvl="3" indent="0" algn="r" rtl="0">
              <a:spcBef>
                <a:spcPts val="0"/>
              </a:spcBef>
              <a:buNone/>
              <a:defRPr sz="1200">
                <a:solidFill>
                  <a:srgbClr val="BABABA"/>
                </a:solidFill>
                <a:latin typeface="Book Antiqua"/>
                <a:ea typeface="Book Antiqua"/>
                <a:cs typeface="Book Antiqua"/>
                <a:sym typeface="Book Antiqua"/>
              </a:defRPr>
            </a:lvl4pPr>
            <a:lvl5pPr marL="0" marR="0" lvl="4" indent="0" algn="r" rtl="0">
              <a:spcBef>
                <a:spcPts val="0"/>
              </a:spcBef>
              <a:buNone/>
              <a:defRPr sz="1200">
                <a:solidFill>
                  <a:srgbClr val="BABABA"/>
                </a:solidFill>
                <a:latin typeface="Book Antiqua"/>
                <a:ea typeface="Book Antiqua"/>
                <a:cs typeface="Book Antiqua"/>
                <a:sym typeface="Book Antiqua"/>
              </a:defRPr>
            </a:lvl5pPr>
            <a:lvl6pPr marL="0" marR="0" lvl="5" indent="0" algn="r" rtl="0">
              <a:spcBef>
                <a:spcPts val="0"/>
              </a:spcBef>
              <a:buNone/>
              <a:defRPr sz="1200">
                <a:solidFill>
                  <a:srgbClr val="BABABA"/>
                </a:solidFill>
                <a:latin typeface="Book Antiqua"/>
                <a:ea typeface="Book Antiqua"/>
                <a:cs typeface="Book Antiqua"/>
                <a:sym typeface="Book Antiqua"/>
              </a:defRPr>
            </a:lvl6pPr>
            <a:lvl7pPr marL="0" marR="0" lvl="6" indent="0" algn="r" rtl="0">
              <a:spcBef>
                <a:spcPts val="0"/>
              </a:spcBef>
              <a:buNone/>
              <a:defRPr sz="1200">
                <a:solidFill>
                  <a:srgbClr val="BABABA"/>
                </a:solidFill>
                <a:latin typeface="Book Antiqua"/>
                <a:ea typeface="Book Antiqua"/>
                <a:cs typeface="Book Antiqua"/>
                <a:sym typeface="Book Antiqua"/>
              </a:defRPr>
            </a:lvl7pPr>
            <a:lvl8pPr marL="0" marR="0" lvl="7" indent="0" algn="r" rtl="0">
              <a:spcBef>
                <a:spcPts val="0"/>
              </a:spcBef>
              <a:buNone/>
              <a:defRPr sz="1200">
                <a:solidFill>
                  <a:srgbClr val="BABABA"/>
                </a:solidFill>
                <a:latin typeface="Book Antiqua"/>
                <a:ea typeface="Book Antiqua"/>
                <a:cs typeface="Book Antiqua"/>
                <a:sym typeface="Book Antiqua"/>
              </a:defRPr>
            </a:lvl8pPr>
            <a:lvl9pPr marL="0" marR="0" lvl="8" indent="0" algn="r" rtl="0">
              <a:spcBef>
                <a:spcPts val="0"/>
              </a:spcBef>
              <a:buNone/>
              <a:defRPr sz="1200">
                <a:solidFill>
                  <a:srgbClr val="BABABA"/>
                </a:solidFill>
                <a:latin typeface="Book Antiqua"/>
                <a:ea typeface="Book Antiqua"/>
                <a:cs typeface="Book Antiqua"/>
                <a:sym typeface="Book Antiqua"/>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457200" y="273050"/>
            <a:ext cx="3008313" cy="1162050"/>
          </a:xfrm>
          <a:prstGeom prst="rect">
            <a:avLst/>
          </a:prstGeom>
          <a:noFill/>
          <a:ln>
            <a:noFill/>
          </a:ln>
        </p:spPr>
        <p:txBody>
          <a:bodyPr spcFirstLastPara="1" wrap="square" lIns="91425" tIns="91425" rIns="91425" bIns="91425" anchor="b" anchorCtr="0">
            <a:noAutofit/>
          </a:bodyPr>
          <a:lstStyle>
            <a:lvl1pPr marL="0" marR="0" lvl="0" indent="0" algn="l" rtl="0">
              <a:spcBef>
                <a:spcPts val="0"/>
              </a:spcBef>
              <a:spcAft>
                <a:spcPts val="0"/>
              </a:spcAft>
              <a:buClr>
                <a:srgbClr val="F4DB8A"/>
              </a:buClr>
              <a:buSzPts val="1400"/>
              <a:buFont typeface="Lucida Sans"/>
              <a:buNone/>
              <a:defRPr sz="2200" b="0" i="0" u="none" strike="noStrike" cap="none">
                <a:solidFill>
                  <a:srgbClr val="F4DB8A"/>
                </a:solidFill>
                <a:latin typeface="Lucida Sans"/>
                <a:ea typeface="Lucida Sans"/>
                <a:cs typeface="Lucida Sans"/>
                <a:sym typeface="Lucida Sans"/>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56" name="Google Shape;56;p9"/>
          <p:cNvSpPr txBox="1">
            <a:spLocks noGrp="1"/>
          </p:cNvSpPr>
          <p:nvPr>
            <p:ph type="body" idx="1"/>
          </p:nvPr>
        </p:nvSpPr>
        <p:spPr>
          <a:xfrm>
            <a:off x="457200" y="1524000"/>
            <a:ext cx="3008313" cy="4602163"/>
          </a:xfrm>
          <a:prstGeom prst="rect">
            <a:avLst/>
          </a:prstGeom>
          <a:noFill/>
          <a:ln>
            <a:noFill/>
          </a:ln>
        </p:spPr>
        <p:txBody>
          <a:bodyPr spcFirstLastPara="1" wrap="square" lIns="91425" tIns="91425" rIns="91425" bIns="91425" anchor="t" anchorCtr="0">
            <a:noAutofit/>
          </a:bodyPr>
          <a:lstStyle>
            <a:lvl1pPr marL="457200" marR="0" lvl="0" indent="-228600" algn="l" rtl="0">
              <a:spcBef>
                <a:spcPts val="280"/>
              </a:spcBef>
              <a:spcAft>
                <a:spcPts val="0"/>
              </a:spcAft>
              <a:buClr>
                <a:srgbClr val="F9F9F9"/>
              </a:buClr>
              <a:buSzPts val="1820"/>
              <a:buFont typeface="Noto Sans Symbols"/>
              <a:buNone/>
              <a:defRPr sz="1400" b="0" i="0" u="none" strike="noStrike" cap="none">
                <a:solidFill>
                  <a:schemeClr val="lt1"/>
                </a:solidFill>
                <a:latin typeface="Book Antiqua"/>
                <a:ea typeface="Book Antiqua"/>
                <a:cs typeface="Book Antiqua"/>
                <a:sym typeface="Book Antiqua"/>
              </a:defRPr>
            </a:lvl1pPr>
            <a:lvl2pPr marL="914400" marR="0" lvl="1" indent="-228600" algn="l" rtl="0">
              <a:spcBef>
                <a:spcPts val="240"/>
              </a:spcBef>
              <a:spcAft>
                <a:spcPts val="0"/>
              </a:spcAft>
              <a:buClr>
                <a:schemeClr val="lt1"/>
              </a:buClr>
              <a:buSzPts val="1920"/>
              <a:buFont typeface="Noto Sans Symbols"/>
              <a:buNone/>
              <a:defRPr sz="1200" b="0" i="0" u="none" strike="noStrike" cap="none">
                <a:solidFill>
                  <a:schemeClr val="lt1"/>
                </a:solidFill>
                <a:latin typeface="Book Antiqua"/>
                <a:ea typeface="Book Antiqua"/>
                <a:cs typeface="Book Antiqua"/>
                <a:sym typeface="Book Antiqua"/>
              </a:defRPr>
            </a:lvl2pPr>
            <a:lvl3pPr marL="1371600" marR="0" lvl="2" indent="-228600" algn="l" rtl="0">
              <a:spcBef>
                <a:spcPts val="200"/>
              </a:spcBef>
              <a:spcAft>
                <a:spcPts val="0"/>
              </a:spcAft>
              <a:buClr>
                <a:schemeClr val="lt1"/>
              </a:buClr>
              <a:buSzPts val="2090"/>
              <a:buFont typeface="Noto Sans Symbols"/>
              <a:buNone/>
              <a:defRPr sz="1000" b="0" i="0" u="none" strike="noStrike" cap="none">
                <a:solidFill>
                  <a:schemeClr val="lt1"/>
                </a:solidFill>
                <a:latin typeface="Book Antiqua"/>
                <a:ea typeface="Book Antiqua"/>
                <a:cs typeface="Book Antiqua"/>
                <a:sym typeface="Book Antiqua"/>
              </a:defRPr>
            </a:lvl3pPr>
            <a:lvl4pPr marL="1828800" marR="0" lvl="3" indent="-228600" algn="l" rtl="0">
              <a:spcBef>
                <a:spcPts val="180"/>
              </a:spcBef>
              <a:spcAft>
                <a:spcPts val="0"/>
              </a:spcAft>
              <a:buClr>
                <a:schemeClr val="lt1"/>
              </a:buClr>
              <a:buSzPts val="2000"/>
              <a:buFont typeface="Noto Sans Symbols"/>
              <a:buNone/>
              <a:defRPr sz="900" b="0" i="0" u="none" strike="noStrike" cap="none">
                <a:solidFill>
                  <a:schemeClr val="lt1"/>
                </a:solidFill>
                <a:latin typeface="Book Antiqua"/>
                <a:ea typeface="Book Antiqua"/>
                <a:cs typeface="Book Antiqua"/>
                <a:sym typeface="Book Antiqua"/>
              </a:defRPr>
            </a:lvl4pPr>
            <a:lvl5pPr marL="2286000" marR="0" lvl="4" indent="-228600" algn="l" rtl="0">
              <a:spcBef>
                <a:spcPts val="180"/>
              </a:spcBef>
              <a:spcAft>
                <a:spcPts val="0"/>
              </a:spcAft>
              <a:buClr>
                <a:schemeClr val="lt1"/>
              </a:buClr>
              <a:buSzPts val="2000"/>
              <a:buFont typeface="Noto Sans Symbols"/>
              <a:buNone/>
              <a:defRPr sz="900" b="0" i="0" u="none" strike="noStrike" cap="none">
                <a:solidFill>
                  <a:schemeClr val="lt1"/>
                </a:solidFill>
                <a:latin typeface="Book Antiqua"/>
                <a:ea typeface="Book Antiqua"/>
                <a:cs typeface="Book Antiqua"/>
                <a:sym typeface="Book Antiqua"/>
              </a:defRPr>
            </a:lvl5pPr>
            <a:lvl6pPr marL="2743200" marR="0" lvl="5" indent="-342900" algn="l" rtl="0">
              <a:spcBef>
                <a:spcPts val="360"/>
              </a:spcBef>
              <a:spcAft>
                <a:spcPts val="0"/>
              </a:spcAft>
              <a:buClr>
                <a:schemeClr val="lt1"/>
              </a:buClr>
              <a:buSzPts val="1800"/>
              <a:buFont typeface="Noto Sans Symbols"/>
              <a:buChar char="•"/>
              <a:defRPr sz="1800" b="0" i="0" u="none" strike="noStrike" cap="none">
                <a:solidFill>
                  <a:schemeClr val="lt1"/>
                </a:solidFill>
                <a:latin typeface="Book Antiqua"/>
                <a:ea typeface="Book Antiqua"/>
                <a:cs typeface="Book Antiqua"/>
                <a:sym typeface="Book Antiqua"/>
              </a:defRPr>
            </a:lvl6pPr>
            <a:lvl7pPr marL="3200400" marR="0" lvl="6" indent="-330200" algn="l" rtl="0">
              <a:spcBef>
                <a:spcPts val="320"/>
              </a:spcBef>
              <a:spcAft>
                <a:spcPts val="0"/>
              </a:spcAft>
              <a:buClr>
                <a:schemeClr val="lt1"/>
              </a:buClr>
              <a:buSzPts val="1600"/>
              <a:buFont typeface="Noto Sans Symbols"/>
              <a:buChar char="⚫"/>
              <a:defRPr sz="1600" b="0" i="0" u="none" strike="noStrike" cap="none">
                <a:solidFill>
                  <a:schemeClr val="lt1"/>
                </a:solidFill>
                <a:latin typeface="Book Antiqua"/>
                <a:ea typeface="Book Antiqua"/>
                <a:cs typeface="Book Antiqua"/>
                <a:sym typeface="Book Antiqua"/>
              </a:defRPr>
            </a:lvl7pPr>
            <a:lvl8pPr marL="3657600" marR="0" lvl="7" indent="-317500" algn="l" rtl="0">
              <a:spcBef>
                <a:spcPts val="280"/>
              </a:spcBef>
              <a:spcAft>
                <a:spcPts val="0"/>
              </a:spcAft>
              <a:buClr>
                <a:schemeClr val="lt1"/>
              </a:buClr>
              <a:buSzPts val="1400"/>
              <a:buFont typeface="Noto Sans Symbols"/>
              <a:buChar char="⚫"/>
              <a:defRPr sz="1400" b="0" i="0" u="none" strike="noStrike" cap="none">
                <a:solidFill>
                  <a:schemeClr val="lt1"/>
                </a:solidFill>
                <a:latin typeface="Book Antiqua"/>
                <a:ea typeface="Book Antiqua"/>
                <a:cs typeface="Book Antiqua"/>
                <a:sym typeface="Book Antiqua"/>
              </a:defRPr>
            </a:lvl8pPr>
            <a:lvl9pPr marL="4114800" marR="0" lvl="8" indent="-317500" algn="l" rtl="0">
              <a:spcBef>
                <a:spcPts val="280"/>
              </a:spcBef>
              <a:spcAft>
                <a:spcPts val="0"/>
              </a:spcAft>
              <a:buClr>
                <a:schemeClr val="lt1"/>
              </a:buClr>
              <a:buSzPts val="1400"/>
              <a:buFont typeface="Noto Sans Symbols"/>
              <a:buChar char="⚫"/>
              <a:defRPr sz="1400" b="0" i="0" u="none" strike="noStrike" cap="none">
                <a:solidFill>
                  <a:schemeClr val="lt1"/>
                </a:solidFill>
                <a:latin typeface="Book Antiqua"/>
                <a:ea typeface="Book Antiqua"/>
                <a:cs typeface="Book Antiqua"/>
                <a:sym typeface="Book Antiqua"/>
              </a:defRPr>
            </a:lvl9pPr>
          </a:lstStyle>
          <a:p>
            <a:endParaRPr/>
          </a:p>
        </p:txBody>
      </p:sp>
      <p:sp>
        <p:nvSpPr>
          <p:cNvPr id="57" name="Google Shape;57;p9"/>
          <p:cNvSpPr txBox="1">
            <a:spLocks noGrp="1"/>
          </p:cNvSpPr>
          <p:nvPr>
            <p:ph type="body" idx="2"/>
          </p:nvPr>
        </p:nvSpPr>
        <p:spPr>
          <a:xfrm>
            <a:off x="3575050" y="273050"/>
            <a:ext cx="5111750" cy="5853113"/>
          </a:xfrm>
          <a:prstGeom prst="rect">
            <a:avLst/>
          </a:prstGeom>
          <a:noFill/>
          <a:ln>
            <a:noFill/>
          </a:ln>
        </p:spPr>
        <p:txBody>
          <a:bodyPr spcFirstLastPara="1" wrap="square" lIns="91425" tIns="91425" rIns="91425" bIns="91425" anchor="t" anchorCtr="0">
            <a:noAutofit/>
          </a:bodyPr>
          <a:lstStyle>
            <a:lvl1pPr marL="457200" marR="0" lvl="0" indent="-335915" algn="l" rtl="0">
              <a:spcBef>
                <a:spcPts val="520"/>
              </a:spcBef>
              <a:spcAft>
                <a:spcPts val="0"/>
              </a:spcAft>
              <a:buClr>
                <a:srgbClr val="F9F9F9"/>
              </a:buClr>
              <a:buSzPts val="1690"/>
              <a:buFont typeface="Noto Sans Symbols"/>
              <a:buChar char="⬜"/>
              <a:defRPr sz="2600" b="0" i="0" u="none" strike="noStrike" cap="none">
                <a:solidFill>
                  <a:schemeClr val="lt1"/>
                </a:solidFill>
                <a:latin typeface="Book Antiqua"/>
                <a:ea typeface="Book Antiqua"/>
                <a:cs typeface="Book Antiqua"/>
                <a:sym typeface="Book Antiqua"/>
              </a:defRPr>
            </a:lvl1pPr>
            <a:lvl2pPr marL="914400" marR="0" lvl="1" indent="-350519" algn="l" rtl="0">
              <a:spcBef>
                <a:spcPts val="480"/>
              </a:spcBef>
              <a:spcAft>
                <a:spcPts val="0"/>
              </a:spcAft>
              <a:buClr>
                <a:schemeClr val="lt1"/>
              </a:buClr>
              <a:buSzPts val="1920"/>
              <a:buFont typeface="Noto Sans Symbols"/>
              <a:buChar char="◼"/>
              <a:defRPr sz="2400" b="0" i="0" u="none" strike="noStrike" cap="none">
                <a:solidFill>
                  <a:schemeClr val="lt1"/>
                </a:solidFill>
                <a:latin typeface="Book Antiqua"/>
                <a:ea typeface="Book Antiqua"/>
                <a:cs typeface="Book Antiqua"/>
                <a:sym typeface="Book Antiqua"/>
              </a:defRPr>
            </a:lvl2pPr>
            <a:lvl3pPr marL="1371600" marR="0" lvl="2" indent="-361314" algn="l" rtl="0">
              <a:spcBef>
                <a:spcPts val="440"/>
              </a:spcBef>
              <a:spcAft>
                <a:spcPts val="0"/>
              </a:spcAft>
              <a:buClr>
                <a:schemeClr val="lt1"/>
              </a:buClr>
              <a:buSzPts val="2090"/>
              <a:buFont typeface="Noto Sans Symbols"/>
              <a:buChar char="▫"/>
              <a:defRPr sz="2200" b="0" i="0" u="none" strike="noStrike" cap="none">
                <a:solidFill>
                  <a:schemeClr val="lt1"/>
                </a:solidFill>
                <a:latin typeface="Book Antiqua"/>
                <a:ea typeface="Book Antiqua"/>
                <a:cs typeface="Book Antiqua"/>
                <a:sym typeface="Book Antiqua"/>
              </a:defRPr>
            </a:lvl3pPr>
            <a:lvl4pPr marL="1828800" marR="0" lvl="3" indent="-355600" algn="l" rtl="0">
              <a:spcBef>
                <a:spcPts val="400"/>
              </a:spcBef>
              <a:spcAft>
                <a:spcPts val="0"/>
              </a:spcAft>
              <a:buClr>
                <a:schemeClr val="lt1"/>
              </a:buClr>
              <a:buSzPts val="2000"/>
              <a:buFont typeface="Noto Sans Symbols"/>
              <a:buChar char="•"/>
              <a:defRPr sz="2000" b="0" i="0" u="none" strike="noStrike" cap="none">
                <a:solidFill>
                  <a:schemeClr val="lt1"/>
                </a:solidFill>
                <a:latin typeface="Book Antiqua"/>
                <a:ea typeface="Book Antiqua"/>
                <a:cs typeface="Book Antiqua"/>
                <a:sym typeface="Book Antiqua"/>
              </a:defRPr>
            </a:lvl4pPr>
            <a:lvl5pPr marL="2286000" marR="0" lvl="4" indent="-342900" algn="l" rtl="0">
              <a:spcBef>
                <a:spcPts val="360"/>
              </a:spcBef>
              <a:spcAft>
                <a:spcPts val="0"/>
              </a:spcAft>
              <a:buClr>
                <a:schemeClr val="lt1"/>
              </a:buClr>
              <a:buSzPts val="1800"/>
              <a:buFont typeface="Noto Sans Symbols"/>
              <a:buChar char="◾"/>
              <a:defRPr sz="1800" b="0" i="0" u="none" strike="noStrike" cap="none">
                <a:solidFill>
                  <a:schemeClr val="lt1"/>
                </a:solidFill>
                <a:latin typeface="Book Antiqua"/>
                <a:ea typeface="Book Antiqua"/>
                <a:cs typeface="Book Antiqua"/>
                <a:sym typeface="Book Antiqua"/>
              </a:defRPr>
            </a:lvl5pPr>
            <a:lvl6pPr marL="2743200" marR="0" lvl="5" indent="-342900" algn="l" rtl="0">
              <a:spcBef>
                <a:spcPts val="360"/>
              </a:spcBef>
              <a:spcAft>
                <a:spcPts val="0"/>
              </a:spcAft>
              <a:buClr>
                <a:schemeClr val="lt1"/>
              </a:buClr>
              <a:buSzPts val="1800"/>
              <a:buFont typeface="Noto Sans Symbols"/>
              <a:buChar char="•"/>
              <a:defRPr sz="1800" b="0" i="0" u="none" strike="noStrike" cap="none">
                <a:solidFill>
                  <a:schemeClr val="lt1"/>
                </a:solidFill>
                <a:latin typeface="Book Antiqua"/>
                <a:ea typeface="Book Antiqua"/>
                <a:cs typeface="Book Antiqua"/>
                <a:sym typeface="Book Antiqua"/>
              </a:defRPr>
            </a:lvl6pPr>
            <a:lvl7pPr marL="3200400" marR="0" lvl="6" indent="-330200" algn="l" rtl="0">
              <a:spcBef>
                <a:spcPts val="320"/>
              </a:spcBef>
              <a:spcAft>
                <a:spcPts val="0"/>
              </a:spcAft>
              <a:buClr>
                <a:schemeClr val="lt1"/>
              </a:buClr>
              <a:buSzPts val="1600"/>
              <a:buFont typeface="Noto Sans Symbols"/>
              <a:buChar char="⚫"/>
              <a:defRPr sz="1600" b="0" i="0" u="none" strike="noStrike" cap="none">
                <a:solidFill>
                  <a:schemeClr val="lt1"/>
                </a:solidFill>
                <a:latin typeface="Book Antiqua"/>
                <a:ea typeface="Book Antiqua"/>
                <a:cs typeface="Book Antiqua"/>
                <a:sym typeface="Book Antiqua"/>
              </a:defRPr>
            </a:lvl7pPr>
            <a:lvl8pPr marL="3657600" marR="0" lvl="7" indent="-317500" algn="l" rtl="0">
              <a:spcBef>
                <a:spcPts val="280"/>
              </a:spcBef>
              <a:spcAft>
                <a:spcPts val="0"/>
              </a:spcAft>
              <a:buClr>
                <a:schemeClr val="lt1"/>
              </a:buClr>
              <a:buSzPts val="1400"/>
              <a:buFont typeface="Noto Sans Symbols"/>
              <a:buChar char="⚫"/>
              <a:defRPr sz="1400" b="0" i="0" u="none" strike="noStrike" cap="none">
                <a:solidFill>
                  <a:schemeClr val="lt1"/>
                </a:solidFill>
                <a:latin typeface="Book Antiqua"/>
                <a:ea typeface="Book Antiqua"/>
                <a:cs typeface="Book Antiqua"/>
                <a:sym typeface="Book Antiqua"/>
              </a:defRPr>
            </a:lvl8pPr>
            <a:lvl9pPr marL="4114800" marR="0" lvl="8" indent="-317500" algn="l" rtl="0">
              <a:spcBef>
                <a:spcPts val="280"/>
              </a:spcBef>
              <a:spcAft>
                <a:spcPts val="0"/>
              </a:spcAft>
              <a:buClr>
                <a:schemeClr val="lt1"/>
              </a:buClr>
              <a:buSzPts val="1400"/>
              <a:buFont typeface="Noto Sans Symbols"/>
              <a:buChar char="⚫"/>
              <a:defRPr sz="1400" b="0" i="0" u="none" strike="noStrike" cap="none">
                <a:solidFill>
                  <a:schemeClr val="lt1"/>
                </a:solidFill>
                <a:latin typeface="Book Antiqua"/>
                <a:ea typeface="Book Antiqua"/>
                <a:cs typeface="Book Antiqua"/>
                <a:sym typeface="Book Antiqua"/>
              </a:defRPr>
            </a:lvl9pPr>
          </a:lstStyle>
          <a:p>
            <a:endParaRPr/>
          </a:p>
        </p:txBody>
      </p:sp>
      <p:sp>
        <p:nvSpPr>
          <p:cNvPr id="58" name="Google Shape;58;p9"/>
          <p:cNvSpPr txBox="1">
            <a:spLocks noGrp="1"/>
          </p:cNvSpPr>
          <p:nvPr>
            <p:ph type="dt" idx="10"/>
          </p:nvPr>
        </p:nvSpPr>
        <p:spPr>
          <a:xfrm>
            <a:off x="457200" y="6416675"/>
            <a:ext cx="2133600" cy="365125"/>
          </a:xfrm>
          <a:prstGeom prst="rect">
            <a:avLst/>
          </a:prstGeom>
          <a:noFill/>
          <a:ln>
            <a:noFill/>
          </a:ln>
        </p:spPr>
        <p:txBody>
          <a:bodyPr spcFirstLastPara="1" wrap="square" lIns="91425" tIns="91425" rIns="91425" bIns="91425" anchor="b" anchorCtr="0">
            <a:noAutofit/>
          </a:bodyPr>
          <a:lstStyle>
            <a:lvl1pPr marL="0" marR="0" lvl="0" indent="0" algn="l" rtl="0">
              <a:spcBef>
                <a:spcPts val="0"/>
              </a:spcBef>
              <a:spcAft>
                <a:spcPts val="0"/>
              </a:spcAft>
              <a:buSzPts val="1400"/>
              <a:buNone/>
              <a:defRPr sz="1200">
                <a:solidFill>
                  <a:srgbClr val="BABABA"/>
                </a:solidFill>
                <a:latin typeface="Book Antiqua"/>
                <a:ea typeface="Book Antiqua"/>
                <a:cs typeface="Book Antiqua"/>
                <a:sym typeface="Book Antiqua"/>
              </a:defRPr>
            </a:lvl1pPr>
            <a:lvl2pPr marL="457200" marR="0" lvl="1"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2pPr>
            <a:lvl3pPr marL="914400" marR="0" lvl="2"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3pPr>
            <a:lvl4pPr marL="1371600" marR="0" lvl="3"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4pPr>
            <a:lvl5pPr marL="1828800" marR="0" lvl="4"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5pPr>
            <a:lvl6pPr marL="2286000" marR="0" lvl="5"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6pPr>
            <a:lvl7pPr marL="2743200" marR="0" lvl="6"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7pPr>
            <a:lvl8pPr marL="3200400" marR="0" lvl="7"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8pPr>
            <a:lvl9pPr marL="3657600" marR="0" lvl="8"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9pPr>
          </a:lstStyle>
          <a:p>
            <a:endParaRPr/>
          </a:p>
        </p:txBody>
      </p:sp>
      <p:sp>
        <p:nvSpPr>
          <p:cNvPr id="59" name="Google Shape;59;p9"/>
          <p:cNvSpPr txBox="1">
            <a:spLocks noGrp="1"/>
          </p:cNvSpPr>
          <p:nvPr>
            <p:ph type="ftr" idx="11"/>
          </p:nvPr>
        </p:nvSpPr>
        <p:spPr>
          <a:xfrm>
            <a:off x="3124200" y="6416675"/>
            <a:ext cx="2895600" cy="365125"/>
          </a:xfrm>
          <a:prstGeom prst="rect">
            <a:avLst/>
          </a:prstGeom>
          <a:noFill/>
          <a:ln>
            <a:noFill/>
          </a:ln>
        </p:spPr>
        <p:txBody>
          <a:bodyPr spcFirstLastPara="1" wrap="square" lIns="91425" tIns="91425" rIns="91425" bIns="91425" anchor="b" anchorCtr="0">
            <a:noAutofit/>
          </a:bodyPr>
          <a:lstStyle>
            <a:lvl1pPr marL="0" marR="0" lvl="0" indent="0" algn="ctr" rtl="0">
              <a:spcBef>
                <a:spcPts val="0"/>
              </a:spcBef>
              <a:spcAft>
                <a:spcPts val="0"/>
              </a:spcAft>
              <a:buSzPts val="1400"/>
              <a:buNone/>
              <a:defRPr sz="1200">
                <a:solidFill>
                  <a:srgbClr val="BABABA"/>
                </a:solidFill>
                <a:latin typeface="Book Antiqua"/>
                <a:ea typeface="Book Antiqua"/>
                <a:cs typeface="Book Antiqua"/>
                <a:sym typeface="Book Antiqua"/>
              </a:defRPr>
            </a:lvl1pPr>
            <a:lvl2pPr marL="457200" marR="0" lvl="1"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2pPr>
            <a:lvl3pPr marL="914400" marR="0" lvl="2"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3pPr>
            <a:lvl4pPr marL="1371600" marR="0" lvl="3"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4pPr>
            <a:lvl5pPr marL="1828800" marR="0" lvl="4"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5pPr>
            <a:lvl6pPr marL="2286000" marR="0" lvl="5"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6pPr>
            <a:lvl7pPr marL="2743200" marR="0" lvl="6"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7pPr>
            <a:lvl8pPr marL="3200400" marR="0" lvl="7"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8pPr>
            <a:lvl9pPr marL="3657600" marR="0" lvl="8"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9pPr>
          </a:lstStyle>
          <a:p>
            <a:endParaRPr/>
          </a:p>
        </p:txBody>
      </p:sp>
      <p:sp>
        <p:nvSpPr>
          <p:cNvPr id="60" name="Google Shape;60;p9"/>
          <p:cNvSpPr txBox="1">
            <a:spLocks noGrp="1"/>
          </p:cNvSpPr>
          <p:nvPr>
            <p:ph type="sldNum" idx="12"/>
          </p:nvPr>
        </p:nvSpPr>
        <p:spPr>
          <a:xfrm>
            <a:off x="7924800" y="6416675"/>
            <a:ext cx="762000" cy="365125"/>
          </a:xfrm>
          <a:prstGeom prst="rect">
            <a:avLst/>
          </a:prstGeom>
          <a:noFill/>
          <a:ln>
            <a:noFill/>
          </a:ln>
        </p:spPr>
        <p:txBody>
          <a:bodyPr spcFirstLastPara="1" wrap="square" lIns="0" tIns="45700" rIns="0" bIns="45700" anchor="b" anchorCtr="0">
            <a:noAutofit/>
          </a:bodyPr>
          <a:lstStyle>
            <a:lvl1pPr marL="0" marR="0" lvl="0" indent="0" algn="r" rtl="0">
              <a:spcBef>
                <a:spcPts val="0"/>
              </a:spcBef>
              <a:buNone/>
              <a:defRPr sz="1200">
                <a:solidFill>
                  <a:srgbClr val="BABABA"/>
                </a:solidFill>
                <a:latin typeface="Book Antiqua"/>
                <a:ea typeface="Book Antiqua"/>
                <a:cs typeface="Book Antiqua"/>
                <a:sym typeface="Book Antiqua"/>
              </a:defRPr>
            </a:lvl1pPr>
            <a:lvl2pPr marL="0" marR="0" lvl="1" indent="0" algn="r" rtl="0">
              <a:spcBef>
                <a:spcPts val="0"/>
              </a:spcBef>
              <a:buNone/>
              <a:defRPr sz="1200">
                <a:solidFill>
                  <a:srgbClr val="BABABA"/>
                </a:solidFill>
                <a:latin typeface="Book Antiqua"/>
                <a:ea typeface="Book Antiqua"/>
                <a:cs typeface="Book Antiqua"/>
                <a:sym typeface="Book Antiqua"/>
              </a:defRPr>
            </a:lvl2pPr>
            <a:lvl3pPr marL="0" marR="0" lvl="2" indent="0" algn="r" rtl="0">
              <a:spcBef>
                <a:spcPts val="0"/>
              </a:spcBef>
              <a:buNone/>
              <a:defRPr sz="1200">
                <a:solidFill>
                  <a:srgbClr val="BABABA"/>
                </a:solidFill>
                <a:latin typeface="Book Antiqua"/>
                <a:ea typeface="Book Antiqua"/>
                <a:cs typeface="Book Antiqua"/>
                <a:sym typeface="Book Antiqua"/>
              </a:defRPr>
            </a:lvl3pPr>
            <a:lvl4pPr marL="0" marR="0" lvl="3" indent="0" algn="r" rtl="0">
              <a:spcBef>
                <a:spcPts val="0"/>
              </a:spcBef>
              <a:buNone/>
              <a:defRPr sz="1200">
                <a:solidFill>
                  <a:srgbClr val="BABABA"/>
                </a:solidFill>
                <a:latin typeface="Book Antiqua"/>
                <a:ea typeface="Book Antiqua"/>
                <a:cs typeface="Book Antiqua"/>
                <a:sym typeface="Book Antiqua"/>
              </a:defRPr>
            </a:lvl4pPr>
            <a:lvl5pPr marL="0" marR="0" lvl="4" indent="0" algn="r" rtl="0">
              <a:spcBef>
                <a:spcPts val="0"/>
              </a:spcBef>
              <a:buNone/>
              <a:defRPr sz="1200">
                <a:solidFill>
                  <a:srgbClr val="BABABA"/>
                </a:solidFill>
                <a:latin typeface="Book Antiqua"/>
                <a:ea typeface="Book Antiqua"/>
                <a:cs typeface="Book Antiqua"/>
                <a:sym typeface="Book Antiqua"/>
              </a:defRPr>
            </a:lvl5pPr>
            <a:lvl6pPr marL="0" marR="0" lvl="5" indent="0" algn="r" rtl="0">
              <a:spcBef>
                <a:spcPts val="0"/>
              </a:spcBef>
              <a:buNone/>
              <a:defRPr sz="1200">
                <a:solidFill>
                  <a:srgbClr val="BABABA"/>
                </a:solidFill>
                <a:latin typeface="Book Antiqua"/>
                <a:ea typeface="Book Antiqua"/>
                <a:cs typeface="Book Antiqua"/>
                <a:sym typeface="Book Antiqua"/>
              </a:defRPr>
            </a:lvl6pPr>
            <a:lvl7pPr marL="0" marR="0" lvl="6" indent="0" algn="r" rtl="0">
              <a:spcBef>
                <a:spcPts val="0"/>
              </a:spcBef>
              <a:buNone/>
              <a:defRPr sz="1200">
                <a:solidFill>
                  <a:srgbClr val="BABABA"/>
                </a:solidFill>
                <a:latin typeface="Book Antiqua"/>
                <a:ea typeface="Book Antiqua"/>
                <a:cs typeface="Book Antiqua"/>
                <a:sym typeface="Book Antiqua"/>
              </a:defRPr>
            </a:lvl7pPr>
            <a:lvl8pPr marL="0" marR="0" lvl="7" indent="0" algn="r" rtl="0">
              <a:spcBef>
                <a:spcPts val="0"/>
              </a:spcBef>
              <a:buNone/>
              <a:defRPr sz="1200">
                <a:solidFill>
                  <a:srgbClr val="BABABA"/>
                </a:solidFill>
                <a:latin typeface="Book Antiqua"/>
                <a:ea typeface="Book Antiqua"/>
                <a:cs typeface="Book Antiqua"/>
                <a:sym typeface="Book Antiqua"/>
              </a:defRPr>
            </a:lvl8pPr>
            <a:lvl9pPr marL="0" marR="0" lvl="8" indent="0" algn="r" rtl="0">
              <a:spcBef>
                <a:spcPts val="0"/>
              </a:spcBef>
              <a:buNone/>
              <a:defRPr sz="1200">
                <a:solidFill>
                  <a:srgbClr val="BABABA"/>
                </a:solidFill>
                <a:latin typeface="Book Antiqua"/>
                <a:ea typeface="Book Antiqua"/>
                <a:cs typeface="Book Antiqua"/>
                <a:sym typeface="Book Antiqua"/>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1828800" y="609600"/>
            <a:ext cx="5486400" cy="522288"/>
          </a:xfrm>
          <a:prstGeom prst="rect">
            <a:avLst/>
          </a:prstGeom>
          <a:noFill/>
          <a:ln>
            <a:noFill/>
          </a:ln>
        </p:spPr>
        <p:txBody>
          <a:bodyPr spcFirstLastPara="1" wrap="square" lIns="91425" tIns="91425" rIns="91425" bIns="91425" anchor="b" anchorCtr="0">
            <a:noAutofit/>
          </a:bodyPr>
          <a:lstStyle>
            <a:lvl1pPr marL="0" marR="0" lvl="0" indent="0" algn="ctr" rtl="0">
              <a:spcBef>
                <a:spcPts val="0"/>
              </a:spcBef>
              <a:spcAft>
                <a:spcPts val="0"/>
              </a:spcAft>
              <a:buClr>
                <a:srgbClr val="EAD594"/>
              </a:buClr>
              <a:buSzPts val="1400"/>
              <a:buFont typeface="Lucida Sans"/>
              <a:buNone/>
              <a:defRPr sz="2000" b="1" i="0" u="none" strike="noStrike" cap="none">
                <a:solidFill>
                  <a:srgbClr val="EAD594"/>
                </a:solidFill>
                <a:latin typeface="Lucida Sans"/>
                <a:ea typeface="Lucida Sans"/>
                <a:cs typeface="Lucida Sans"/>
                <a:sym typeface="Lucida Sans"/>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63" name="Google Shape;63;p10"/>
          <p:cNvSpPr>
            <a:spLocks noGrp="1"/>
          </p:cNvSpPr>
          <p:nvPr>
            <p:ph type="pic" idx="2"/>
          </p:nvPr>
        </p:nvSpPr>
        <p:spPr>
          <a:xfrm>
            <a:off x="1828800" y="1831975"/>
            <a:ext cx="5486400" cy="3962400"/>
          </a:xfrm>
          <a:prstGeom prst="rect">
            <a:avLst/>
          </a:prstGeom>
          <a:solidFill>
            <a:schemeClr val="dk2"/>
          </a:solidFill>
          <a:ln w="44450" cap="sq" cmpd="sng">
            <a:solidFill>
              <a:srgbClr val="FFFFFF"/>
            </a:solidFill>
            <a:prstDash val="solid"/>
            <a:miter lim="8000"/>
            <a:headEnd type="none" w="sm" len="sm"/>
            <a:tailEnd type="none" w="sm" len="sm"/>
          </a:ln>
          <a:effectLst>
            <a:outerShdw blurRad="190500" dist="228600" dir="2700000" sy="90000">
              <a:srgbClr val="000000">
                <a:alpha val="24705"/>
              </a:srgbClr>
            </a:outerShdw>
          </a:effectLst>
        </p:spPr>
        <p:txBody>
          <a:bodyPr spcFirstLastPara="1" wrap="square" lIns="91425" tIns="91425" rIns="91425" bIns="91425" anchor="t" anchorCtr="0">
            <a:noAutofit/>
          </a:bodyPr>
          <a:lstStyle>
            <a:lvl1pPr marL="548640" marR="0" lvl="0" indent="-2540" algn="l" rtl="0">
              <a:spcBef>
                <a:spcPts val="640"/>
              </a:spcBef>
              <a:spcAft>
                <a:spcPts val="0"/>
              </a:spcAft>
              <a:buClr>
                <a:srgbClr val="F9F9F9"/>
              </a:buClr>
              <a:buSzPts val="1400"/>
              <a:buFont typeface="Noto Sans Symbols"/>
              <a:buNone/>
              <a:defRPr sz="3200" b="0" i="0" u="none" strike="noStrike" cap="none">
                <a:solidFill>
                  <a:schemeClr val="lt1"/>
                </a:solidFill>
                <a:latin typeface="Book Antiqua"/>
                <a:ea typeface="Book Antiqua"/>
                <a:cs typeface="Book Antiqua"/>
                <a:sym typeface="Book Antiqua"/>
              </a:defRPr>
            </a:lvl1pPr>
            <a:lvl2pPr marL="868680" marR="0" lvl="1" indent="-284480" algn="l" rtl="0">
              <a:spcBef>
                <a:spcPts val="480"/>
              </a:spcBef>
              <a:spcAft>
                <a:spcPts val="0"/>
              </a:spcAft>
              <a:buClr>
                <a:schemeClr val="lt1"/>
              </a:buClr>
              <a:buSzPts val="1920"/>
              <a:buFont typeface="Noto Sans Symbols"/>
              <a:buChar char="◼"/>
              <a:defRPr sz="2400" b="0" i="0" u="none" strike="noStrike" cap="none">
                <a:solidFill>
                  <a:schemeClr val="lt1"/>
                </a:solidFill>
                <a:latin typeface="Book Antiqua"/>
                <a:ea typeface="Book Antiqua"/>
                <a:cs typeface="Book Antiqua"/>
                <a:sym typeface="Book Antiqua"/>
              </a:defRPr>
            </a:lvl2pPr>
            <a:lvl3pPr marL="1133856" marR="0" lvl="2" indent="-232155" algn="l" rtl="0">
              <a:spcBef>
                <a:spcPts val="440"/>
              </a:spcBef>
              <a:spcAft>
                <a:spcPts val="0"/>
              </a:spcAft>
              <a:buClr>
                <a:schemeClr val="lt1"/>
              </a:buClr>
              <a:buSzPts val="2090"/>
              <a:buFont typeface="Noto Sans Symbols"/>
              <a:buChar char="▫"/>
              <a:defRPr sz="2200" b="0" i="0" u="none" strike="noStrike" cap="none">
                <a:solidFill>
                  <a:schemeClr val="lt1"/>
                </a:solidFill>
                <a:latin typeface="Book Antiqua"/>
                <a:ea typeface="Book Antiqua"/>
                <a:cs typeface="Book Antiqua"/>
                <a:sym typeface="Book Antiqua"/>
              </a:defRPr>
            </a:lvl3pPr>
            <a:lvl4pPr marL="1353312" marR="0" lvl="3" indent="-184911" algn="l" rtl="0">
              <a:spcBef>
                <a:spcPts val="400"/>
              </a:spcBef>
              <a:spcAft>
                <a:spcPts val="0"/>
              </a:spcAft>
              <a:buClr>
                <a:schemeClr val="lt1"/>
              </a:buClr>
              <a:buSzPts val="2000"/>
              <a:buFont typeface="Noto Sans Symbols"/>
              <a:buChar char="•"/>
              <a:defRPr sz="2000" b="0" i="0" u="none" strike="noStrike" cap="none">
                <a:solidFill>
                  <a:schemeClr val="lt1"/>
                </a:solidFill>
                <a:latin typeface="Book Antiqua"/>
                <a:ea typeface="Book Antiqua"/>
                <a:cs typeface="Book Antiqua"/>
                <a:sym typeface="Book Antiqua"/>
              </a:defRPr>
            </a:lvl4pPr>
            <a:lvl5pPr marL="1545336" marR="0" lvl="4" indent="-186436" algn="l" rtl="0">
              <a:spcBef>
                <a:spcPts val="400"/>
              </a:spcBef>
              <a:spcAft>
                <a:spcPts val="0"/>
              </a:spcAft>
              <a:buClr>
                <a:schemeClr val="lt1"/>
              </a:buClr>
              <a:buSzPts val="2000"/>
              <a:buFont typeface="Noto Sans Symbols"/>
              <a:buChar char="◾"/>
              <a:defRPr sz="2000" b="0" i="0" u="none" strike="noStrike" cap="none">
                <a:solidFill>
                  <a:schemeClr val="lt1"/>
                </a:solidFill>
                <a:latin typeface="Book Antiqua"/>
                <a:ea typeface="Book Antiqua"/>
                <a:cs typeface="Book Antiqua"/>
                <a:sym typeface="Book Antiqua"/>
              </a:defRPr>
            </a:lvl5pPr>
            <a:lvl6pPr marL="1764792" marR="0" lvl="5" indent="-189992" algn="l" rtl="0">
              <a:spcBef>
                <a:spcPts val="360"/>
              </a:spcBef>
              <a:spcAft>
                <a:spcPts val="0"/>
              </a:spcAft>
              <a:buClr>
                <a:schemeClr val="lt1"/>
              </a:buClr>
              <a:buSzPts val="1800"/>
              <a:buFont typeface="Noto Sans Symbols"/>
              <a:buChar char="•"/>
              <a:defRPr sz="1800" b="0" i="0" u="none" strike="noStrike" cap="none">
                <a:solidFill>
                  <a:schemeClr val="lt1"/>
                </a:solidFill>
                <a:latin typeface="Book Antiqua"/>
                <a:ea typeface="Book Antiqua"/>
                <a:cs typeface="Book Antiqua"/>
                <a:sym typeface="Book Antiqua"/>
              </a:defRPr>
            </a:lvl6pPr>
            <a:lvl7pPr marL="1965960" marR="0" lvl="6" indent="-187960" algn="l" rtl="0">
              <a:spcBef>
                <a:spcPts val="320"/>
              </a:spcBef>
              <a:spcAft>
                <a:spcPts val="0"/>
              </a:spcAft>
              <a:buClr>
                <a:schemeClr val="lt1"/>
              </a:buClr>
              <a:buSzPts val="1600"/>
              <a:buFont typeface="Noto Sans Symbols"/>
              <a:buChar char="⚫"/>
              <a:defRPr sz="1600" b="0" i="0" u="none" strike="noStrike" cap="none">
                <a:solidFill>
                  <a:schemeClr val="lt1"/>
                </a:solidFill>
                <a:latin typeface="Book Antiqua"/>
                <a:ea typeface="Book Antiqua"/>
                <a:cs typeface="Book Antiqua"/>
                <a:sym typeface="Book Antiqua"/>
              </a:defRPr>
            </a:lvl7pPr>
            <a:lvl8pPr marL="2167128" marR="0" lvl="7" indent="-185928" algn="l" rtl="0">
              <a:spcBef>
                <a:spcPts val="280"/>
              </a:spcBef>
              <a:spcAft>
                <a:spcPts val="0"/>
              </a:spcAft>
              <a:buClr>
                <a:schemeClr val="lt1"/>
              </a:buClr>
              <a:buSzPts val="1400"/>
              <a:buFont typeface="Noto Sans Symbols"/>
              <a:buChar char="⚫"/>
              <a:defRPr sz="1400" b="0" i="0" u="none" strike="noStrike" cap="none">
                <a:solidFill>
                  <a:schemeClr val="lt1"/>
                </a:solidFill>
                <a:latin typeface="Book Antiqua"/>
                <a:ea typeface="Book Antiqua"/>
                <a:cs typeface="Book Antiqua"/>
                <a:sym typeface="Book Antiqua"/>
              </a:defRPr>
            </a:lvl8pPr>
            <a:lvl9pPr marL="2368296" marR="0" lvl="8" indent="-183895" algn="l" rtl="0">
              <a:spcBef>
                <a:spcPts val="280"/>
              </a:spcBef>
              <a:spcAft>
                <a:spcPts val="0"/>
              </a:spcAft>
              <a:buClr>
                <a:schemeClr val="lt1"/>
              </a:buClr>
              <a:buSzPts val="1400"/>
              <a:buFont typeface="Noto Sans Symbols"/>
              <a:buChar char="⚫"/>
              <a:defRPr sz="1400" b="0" i="0" u="none" strike="noStrike" cap="none">
                <a:solidFill>
                  <a:schemeClr val="lt1"/>
                </a:solidFill>
                <a:latin typeface="Book Antiqua"/>
                <a:ea typeface="Book Antiqua"/>
                <a:cs typeface="Book Antiqua"/>
                <a:sym typeface="Book Antiqua"/>
              </a:defRPr>
            </a:lvl9pPr>
          </a:lstStyle>
          <a:p>
            <a:endParaRPr/>
          </a:p>
        </p:txBody>
      </p:sp>
      <p:sp>
        <p:nvSpPr>
          <p:cNvPr id="64" name="Google Shape;64;p10"/>
          <p:cNvSpPr txBox="1">
            <a:spLocks noGrp="1"/>
          </p:cNvSpPr>
          <p:nvPr>
            <p:ph type="body" idx="1"/>
          </p:nvPr>
        </p:nvSpPr>
        <p:spPr>
          <a:xfrm>
            <a:off x="1828800" y="1166787"/>
            <a:ext cx="5486400" cy="530352"/>
          </a:xfrm>
          <a:prstGeom prst="rect">
            <a:avLst/>
          </a:prstGeom>
          <a:noFill/>
          <a:ln>
            <a:noFill/>
          </a:ln>
        </p:spPr>
        <p:txBody>
          <a:bodyPr spcFirstLastPara="1" wrap="square" lIns="91425" tIns="91425" rIns="91425" bIns="91425" anchor="t" anchorCtr="0">
            <a:noAutofit/>
          </a:bodyPr>
          <a:lstStyle>
            <a:lvl1pPr marL="457200" marR="0" lvl="0" indent="-228600" algn="ctr" rtl="0">
              <a:spcBef>
                <a:spcPts val="280"/>
              </a:spcBef>
              <a:spcAft>
                <a:spcPts val="0"/>
              </a:spcAft>
              <a:buClr>
                <a:srgbClr val="F9F9F9"/>
              </a:buClr>
              <a:buSzPts val="1820"/>
              <a:buFont typeface="Noto Sans Symbols"/>
              <a:buNone/>
              <a:defRPr sz="1400" b="0" i="0" u="none" strike="noStrike" cap="none">
                <a:solidFill>
                  <a:schemeClr val="lt1"/>
                </a:solidFill>
                <a:latin typeface="Book Antiqua"/>
                <a:ea typeface="Book Antiqua"/>
                <a:cs typeface="Book Antiqua"/>
                <a:sym typeface="Book Antiqua"/>
              </a:defRPr>
            </a:lvl1pPr>
            <a:lvl2pPr marL="914400" marR="0" lvl="1" indent="-289560" algn="l" rtl="0">
              <a:spcBef>
                <a:spcPts val="240"/>
              </a:spcBef>
              <a:spcAft>
                <a:spcPts val="0"/>
              </a:spcAft>
              <a:buClr>
                <a:schemeClr val="lt1"/>
              </a:buClr>
              <a:buSzPts val="960"/>
              <a:buFont typeface="Noto Sans Symbols"/>
              <a:buChar char="◼"/>
              <a:defRPr sz="1200" b="0" i="0" u="none" strike="noStrike" cap="none">
                <a:solidFill>
                  <a:schemeClr val="lt1"/>
                </a:solidFill>
                <a:latin typeface="Book Antiqua"/>
                <a:ea typeface="Book Antiqua"/>
                <a:cs typeface="Book Antiqua"/>
                <a:sym typeface="Book Antiqua"/>
              </a:defRPr>
            </a:lvl2pPr>
            <a:lvl3pPr marL="1371600" marR="0" lvl="2" indent="-288925" algn="l" rtl="0">
              <a:spcBef>
                <a:spcPts val="200"/>
              </a:spcBef>
              <a:spcAft>
                <a:spcPts val="0"/>
              </a:spcAft>
              <a:buClr>
                <a:schemeClr val="lt1"/>
              </a:buClr>
              <a:buSzPts val="950"/>
              <a:buFont typeface="Noto Sans Symbols"/>
              <a:buChar char="▫"/>
              <a:defRPr sz="1000" b="0" i="0" u="none" strike="noStrike" cap="none">
                <a:solidFill>
                  <a:schemeClr val="lt1"/>
                </a:solidFill>
                <a:latin typeface="Book Antiqua"/>
                <a:ea typeface="Book Antiqua"/>
                <a:cs typeface="Book Antiqua"/>
                <a:sym typeface="Book Antiqua"/>
              </a:defRPr>
            </a:lvl3pPr>
            <a:lvl4pPr marL="1828800" marR="0" lvl="3" indent="-285750" algn="l" rtl="0">
              <a:spcBef>
                <a:spcPts val="180"/>
              </a:spcBef>
              <a:spcAft>
                <a:spcPts val="0"/>
              </a:spcAft>
              <a:buClr>
                <a:schemeClr val="lt1"/>
              </a:buClr>
              <a:buSzPts val="900"/>
              <a:buFont typeface="Noto Sans Symbols"/>
              <a:buChar char="•"/>
              <a:defRPr sz="900" b="0" i="0" u="none" strike="noStrike" cap="none">
                <a:solidFill>
                  <a:schemeClr val="lt1"/>
                </a:solidFill>
                <a:latin typeface="Book Antiqua"/>
                <a:ea typeface="Book Antiqua"/>
                <a:cs typeface="Book Antiqua"/>
                <a:sym typeface="Book Antiqua"/>
              </a:defRPr>
            </a:lvl4pPr>
            <a:lvl5pPr marL="2286000" marR="0" lvl="4" indent="-285750" algn="l" rtl="0">
              <a:spcBef>
                <a:spcPts val="180"/>
              </a:spcBef>
              <a:spcAft>
                <a:spcPts val="0"/>
              </a:spcAft>
              <a:buClr>
                <a:schemeClr val="lt1"/>
              </a:buClr>
              <a:buSzPts val="900"/>
              <a:buFont typeface="Noto Sans Symbols"/>
              <a:buChar char="◾"/>
              <a:defRPr sz="900" b="0" i="0" u="none" strike="noStrike" cap="none">
                <a:solidFill>
                  <a:schemeClr val="lt1"/>
                </a:solidFill>
                <a:latin typeface="Book Antiqua"/>
                <a:ea typeface="Book Antiqua"/>
                <a:cs typeface="Book Antiqua"/>
                <a:sym typeface="Book Antiqua"/>
              </a:defRPr>
            </a:lvl5pPr>
            <a:lvl6pPr marL="2743200" marR="0" lvl="5" indent="-342900" algn="l" rtl="0">
              <a:spcBef>
                <a:spcPts val="360"/>
              </a:spcBef>
              <a:spcAft>
                <a:spcPts val="0"/>
              </a:spcAft>
              <a:buClr>
                <a:schemeClr val="lt1"/>
              </a:buClr>
              <a:buSzPts val="1800"/>
              <a:buFont typeface="Noto Sans Symbols"/>
              <a:buChar char="•"/>
              <a:defRPr sz="1800" b="0" i="0" u="none" strike="noStrike" cap="none">
                <a:solidFill>
                  <a:schemeClr val="lt1"/>
                </a:solidFill>
                <a:latin typeface="Book Antiqua"/>
                <a:ea typeface="Book Antiqua"/>
                <a:cs typeface="Book Antiqua"/>
                <a:sym typeface="Book Antiqua"/>
              </a:defRPr>
            </a:lvl6pPr>
            <a:lvl7pPr marL="3200400" marR="0" lvl="6" indent="-330200" algn="l" rtl="0">
              <a:spcBef>
                <a:spcPts val="320"/>
              </a:spcBef>
              <a:spcAft>
                <a:spcPts val="0"/>
              </a:spcAft>
              <a:buClr>
                <a:schemeClr val="lt1"/>
              </a:buClr>
              <a:buSzPts val="1600"/>
              <a:buFont typeface="Noto Sans Symbols"/>
              <a:buChar char="⚫"/>
              <a:defRPr sz="1600" b="0" i="0" u="none" strike="noStrike" cap="none">
                <a:solidFill>
                  <a:schemeClr val="lt1"/>
                </a:solidFill>
                <a:latin typeface="Book Antiqua"/>
                <a:ea typeface="Book Antiqua"/>
                <a:cs typeface="Book Antiqua"/>
                <a:sym typeface="Book Antiqua"/>
              </a:defRPr>
            </a:lvl7pPr>
            <a:lvl8pPr marL="3657600" marR="0" lvl="7" indent="-317500" algn="l" rtl="0">
              <a:spcBef>
                <a:spcPts val="280"/>
              </a:spcBef>
              <a:spcAft>
                <a:spcPts val="0"/>
              </a:spcAft>
              <a:buClr>
                <a:schemeClr val="lt1"/>
              </a:buClr>
              <a:buSzPts val="1400"/>
              <a:buFont typeface="Noto Sans Symbols"/>
              <a:buChar char="⚫"/>
              <a:defRPr sz="1400" b="0" i="0" u="none" strike="noStrike" cap="none">
                <a:solidFill>
                  <a:schemeClr val="lt1"/>
                </a:solidFill>
                <a:latin typeface="Book Antiqua"/>
                <a:ea typeface="Book Antiqua"/>
                <a:cs typeface="Book Antiqua"/>
                <a:sym typeface="Book Antiqua"/>
              </a:defRPr>
            </a:lvl8pPr>
            <a:lvl9pPr marL="4114800" marR="0" lvl="8" indent="-317500" algn="l" rtl="0">
              <a:spcBef>
                <a:spcPts val="280"/>
              </a:spcBef>
              <a:spcAft>
                <a:spcPts val="0"/>
              </a:spcAft>
              <a:buClr>
                <a:schemeClr val="lt1"/>
              </a:buClr>
              <a:buSzPts val="1400"/>
              <a:buFont typeface="Noto Sans Symbols"/>
              <a:buChar char="⚫"/>
              <a:defRPr sz="1400" b="0" i="0" u="none" strike="noStrike" cap="none">
                <a:solidFill>
                  <a:schemeClr val="lt1"/>
                </a:solidFill>
                <a:latin typeface="Book Antiqua"/>
                <a:ea typeface="Book Antiqua"/>
                <a:cs typeface="Book Antiqua"/>
                <a:sym typeface="Book Antiqua"/>
              </a:defRPr>
            </a:lvl9pPr>
          </a:lstStyle>
          <a:p>
            <a:endParaRPr/>
          </a:p>
        </p:txBody>
      </p:sp>
      <p:sp>
        <p:nvSpPr>
          <p:cNvPr id="65" name="Google Shape;65;p10"/>
          <p:cNvSpPr txBox="1">
            <a:spLocks noGrp="1"/>
          </p:cNvSpPr>
          <p:nvPr>
            <p:ph type="dt" idx="10"/>
          </p:nvPr>
        </p:nvSpPr>
        <p:spPr>
          <a:xfrm>
            <a:off x="457200" y="6416675"/>
            <a:ext cx="2133600" cy="365125"/>
          </a:xfrm>
          <a:prstGeom prst="rect">
            <a:avLst/>
          </a:prstGeom>
          <a:noFill/>
          <a:ln>
            <a:noFill/>
          </a:ln>
        </p:spPr>
        <p:txBody>
          <a:bodyPr spcFirstLastPara="1" wrap="square" lIns="91425" tIns="91425" rIns="91425" bIns="91425" anchor="b" anchorCtr="0">
            <a:noAutofit/>
          </a:bodyPr>
          <a:lstStyle>
            <a:lvl1pPr marL="0" marR="0" lvl="0" indent="0" algn="l" rtl="0">
              <a:spcBef>
                <a:spcPts val="0"/>
              </a:spcBef>
              <a:spcAft>
                <a:spcPts val="0"/>
              </a:spcAft>
              <a:buSzPts val="1400"/>
              <a:buNone/>
              <a:defRPr sz="1200">
                <a:solidFill>
                  <a:srgbClr val="BABABA"/>
                </a:solidFill>
                <a:latin typeface="Book Antiqua"/>
                <a:ea typeface="Book Antiqua"/>
                <a:cs typeface="Book Antiqua"/>
                <a:sym typeface="Book Antiqua"/>
              </a:defRPr>
            </a:lvl1pPr>
            <a:lvl2pPr marL="457200" marR="0" lvl="1"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2pPr>
            <a:lvl3pPr marL="914400" marR="0" lvl="2"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3pPr>
            <a:lvl4pPr marL="1371600" marR="0" lvl="3"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4pPr>
            <a:lvl5pPr marL="1828800" marR="0" lvl="4"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5pPr>
            <a:lvl6pPr marL="2286000" marR="0" lvl="5"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6pPr>
            <a:lvl7pPr marL="2743200" marR="0" lvl="6"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7pPr>
            <a:lvl8pPr marL="3200400" marR="0" lvl="7"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8pPr>
            <a:lvl9pPr marL="3657600" marR="0" lvl="8"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9pPr>
          </a:lstStyle>
          <a:p>
            <a:endParaRPr/>
          </a:p>
        </p:txBody>
      </p:sp>
      <p:sp>
        <p:nvSpPr>
          <p:cNvPr id="66" name="Google Shape;66;p10"/>
          <p:cNvSpPr txBox="1">
            <a:spLocks noGrp="1"/>
          </p:cNvSpPr>
          <p:nvPr>
            <p:ph type="ftr" idx="11"/>
          </p:nvPr>
        </p:nvSpPr>
        <p:spPr>
          <a:xfrm>
            <a:off x="3124200" y="6416675"/>
            <a:ext cx="2895600" cy="365125"/>
          </a:xfrm>
          <a:prstGeom prst="rect">
            <a:avLst/>
          </a:prstGeom>
          <a:noFill/>
          <a:ln>
            <a:noFill/>
          </a:ln>
        </p:spPr>
        <p:txBody>
          <a:bodyPr spcFirstLastPara="1" wrap="square" lIns="91425" tIns="91425" rIns="91425" bIns="91425" anchor="b" anchorCtr="0">
            <a:noAutofit/>
          </a:bodyPr>
          <a:lstStyle>
            <a:lvl1pPr marL="0" marR="0" lvl="0" indent="0" algn="ctr" rtl="0">
              <a:spcBef>
                <a:spcPts val="0"/>
              </a:spcBef>
              <a:spcAft>
                <a:spcPts val="0"/>
              </a:spcAft>
              <a:buSzPts val="1400"/>
              <a:buNone/>
              <a:defRPr sz="1200">
                <a:solidFill>
                  <a:srgbClr val="BABABA"/>
                </a:solidFill>
                <a:latin typeface="Book Antiqua"/>
                <a:ea typeface="Book Antiqua"/>
                <a:cs typeface="Book Antiqua"/>
                <a:sym typeface="Book Antiqua"/>
              </a:defRPr>
            </a:lvl1pPr>
            <a:lvl2pPr marL="457200" marR="0" lvl="1"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2pPr>
            <a:lvl3pPr marL="914400" marR="0" lvl="2"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3pPr>
            <a:lvl4pPr marL="1371600" marR="0" lvl="3"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4pPr>
            <a:lvl5pPr marL="1828800" marR="0" lvl="4"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5pPr>
            <a:lvl6pPr marL="2286000" marR="0" lvl="5"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6pPr>
            <a:lvl7pPr marL="2743200" marR="0" lvl="6"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7pPr>
            <a:lvl8pPr marL="3200400" marR="0" lvl="7"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8pPr>
            <a:lvl9pPr marL="3657600" marR="0" lvl="8"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9pPr>
          </a:lstStyle>
          <a:p>
            <a:endParaRPr/>
          </a:p>
        </p:txBody>
      </p:sp>
      <p:sp>
        <p:nvSpPr>
          <p:cNvPr id="67" name="Google Shape;67;p10"/>
          <p:cNvSpPr txBox="1">
            <a:spLocks noGrp="1"/>
          </p:cNvSpPr>
          <p:nvPr>
            <p:ph type="sldNum" idx="12"/>
          </p:nvPr>
        </p:nvSpPr>
        <p:spPr>
          <a:xfrm>
            <a:off x="7924800" y="6416675"/>
            <a:ext cx="762000" cy="365125"/>
          </a:xfrm>
          <a:prstGeom prst="rect">
            <a:avLst/>
          </a:prstGeom>
          <a:noFill/>
          <a:ln>
            <a:noFill/>
          </a:ln>
        </p:spPr>
        <p:txBody>
          <a:bodyPr spcFirstLastPara="1" wrap="square" lIns="0" tIns="45700" rIns="0" bIns="45700" anchor="b" anchorCtr="0">
            <a:noAutofit/>
          </a:bodyPr>
          <a:lstStyle>
            <a:lvl1pPr marL="0" marR="0" lvl="0" indent="0" algn="r" rtl="0">
              <a:spcBef>
                <a:spcPts val="0"/>
              </a:spcBef>
              <a:buNone/>
              <a:defRPr sz="1200">
                <a:solidFill>
                  <a:srgbClr val="BABABA"/>
                </a:solidFill>
                <a:latin typeface="Book Antiqua"/>
                <a:ea typeface="Book Antiqua"/>
                <a:cs typeface="Book Antiqua"/>
                <a:sym typeface="Book Antiqua"/>
              </a:defRPr>
            </a:lvl1pPr>
            <a:lvl2pPr marL="0" marR="0" lvl="1" indent="0" algn="r" rtl="0">
              <a:spcBef>
                <a:spcPts val="0"/>
              </a:spcBef>
              <a:buNone/>
              <a:defRPr sz="1200">
                <a:solidFill>
                  <a:srgbClr val="BABABA"/>
                </a:solidFill>
                <a:latin typeface="Book Antiqua"/>
                <a:ea typeface="Book Antiqua"/>
                <a:cs typeface="Book Antiqua"/>
                <a:sym typeface="Book Antiqua"/>
              </a:defRPr>
            </a:lvl2pPr>
            <a:lvl3pPr marL="0" marR="0" lvl="2" indent="0" algn="r" rtl="0">
              <a:spcBef>
                <a:spcPts val="0"/>
              </a:spcBef>
              <a:buNone/>
              <a:defRPr sz="1200">
                <a:solidFill>
                  <a:srgbClr val="BABABA"/>
                </a:solidFill>
                <a:latin typeface="Book Antiqua"/>
                <a:ea typeface="Book Antiqua"/>
                <a:cs typeface="Book Antiqua"/>
                <a:sym typeface="Book Antiqua"/>
              </a:defRPr>
            </a:lvl3pPr>
            <a:lvl4pPr marL="0" marR="0" lvl="3" indent="0" algn="r" rtl="0">
              <a:spcBef>
                <a:spcPts val="0"/>
              </a:spcBef>
              <a:buNone/>
              <a:defRPr sz="1200">
                <a:solidFill>
                  <a:srgbClr val="BABABA"/>
                </a:solidFill>
                <a:latin typeface="Book Antiqua"/>
                <a:ea typeface="Book Antiqua"/>
                <a:cs typeface="Book Antiqua"/>
                <a:sym typeface="Book Antiqua"/>
              </a:defRPr>
            </a:lvl4pPr>
            <a:lvl5pPr marL="0" marR="0" lvl="4" indent="0" algn="r" rtl="0">
              <a:spcBef>
                <a:spcPts val="0"/>
              </a:spcBef>
              <a:buNone/>
              <a:defRPr sz="1200">
                <a:solidFill>
                  <a:srgbClr val="BABABA"/>
                </a:solidFill>
                <a:latin typeface="Book Antiqua"/>
                <a:ea typeface="Book Antiqua"/>
                <a:cs typeface="Book Antiqua"/>
                <a:sym typeface="Book Antiqua"/>
              </a:defRPr>
            </a:lvl5pPr>
            <a:lvl6pPr marL="0" marR="0" lvl="5" indent="0" algn="r" rtl="0">
              <a:spcBef>
                <a:spcPts val="0"/>
              </a:spcBef>
              <a:buNone/>
              <a:defRPr sz="1200">
                <a:solidFill>
                  <a:srgbClr val="BABABA"/>
                </a:solidFill>
                <a:latin typeface="Book Antiqua"/>
                <a:ea typeface="Book Antiqua"/>
                <a:cs typeface="Book Antiqua"/>
                <a:sym typeface="Book Antiqua"/>
              </a:defRPr>
            </a:lvl6pPr>
            <a:lvl7pPr marL="0" marR="0" lvl="6" indent="0" algn="r" rtl="0">
              <a:spcBef>
                <a:spcPts val="0"/>
              </a:spcBef>
              <a:buNone/>
              <a:defRPr sz="1200">
                <a:solidFill>
                  <a:srgbClr val="BABABA"/>
                </a:solidFill>
                <a:latin typeface="Book Antiqua"/>
                <a:ea typeface="Book Antiqua"/>
                <a:cs typeface="Book Antiqua"/>
                <a:sym typeface="Book Antiqua"/>
              </a:defRPr>
            </a:lvl7pPr>
            <a:lvl8pPr marL="0" marR="0" lvl="7" indent="0" algn="r" rtl="0">
              <a:spcBef>
                <a:spcPts val="0"/>
              </a:spcBef>
              <a:buNone/>
              <a:defRPr sz="1200">
                <a:solidFill>
                  <a:srgbClr val="BABABA"/>
                </a:solidFill>
                <a:latin typeface="Book Antiqua"/>
                <a:ea typeface="Book Antiqua"/>
                <a:cs typeface="Book Antiqua"/>
                <a:sym typeface="Book Antiqua"/>
              </a:defRPr>
            </a:lvl8pPr>
            <a:lvl9pPr marL="0" marR="0" lvl="8" indent="0" algn="r" rtl="0">
              <a:spcBef>
                <a:spcPts val="0"/>
              </a:spcBef>
              <a:buNone/>
              <a:defRPr sz="1200">
                <a:solidFill>
                  <a:srgbClr val="BABABA"/>
                </a:solidFill>
                <a:latin typeface="Book Antiqua"/>
                <a:ea typeface="Book Antiqua"/>
                <a:cs typeface="Book Antiqua"/>
                <a:sym typeface="Book Antiqua"/>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13">
            <a:alphaModFix/>
          </a:blip>
          <a:stretch>
            <a:fillRect/>
          </a:stretch>
        </a:blip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Clr>
                <a:srgbClr val="EAD594"/>
              </a:buClr>
              <a:buSzPts val="1400"/>
              <a:buFont typeface="Lucida Sans"/>
              <a:buNone/>
              <a:defRPr sz="4100" b="1" i="0" u="none" strike="noStrike" cap="none">
                <a:solidFill>
                  <a:srgbClr val="EAD594"/>
                </a:solidFill>
                <a:latin typeface="Lucida Sans"/>
                <a:ea typeface="Lucida Sans"/>
                <a:cs typeface="Lucida Sans"/>
                <a:sym typeface="Lucida Sans"/>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457200" y="1600200"/>
            <a:ext cx="8229600" cy="4709160"/>
          </a:xfrm>
          <a:prstGeom prst="rect">
            <a:avLst/>
          </a:prstGeom>
          <a:noFill/>
          <a:ln>
            <a:noFill/>
          </a:ln>
        </p:spPr>
        <p:txBody>
          <a:bodyPr spcFirstLastPara="1" wrap="square" lIns="91425" tIns="91425" rIns="91425" bIns="91425" anchor="t" anchorCtr="0">
            <a:noAutofit/>
          </a:bodyPr>
          <a:lstStyle>
            <a:lvl1pPr marL="457200" marR="0" lvl="0" indent="-344170" algn="l" rtl="0">
              <a:spcBef>
                <a:spcPts val="560"/>
              </a:spcBef>
              <a:spcAft>
                <a:spcPts val="0"/>
              </a:spcAft>
              <a:buClr>
                <a:srgbClr val="F9F9F9"/>
              </a:buClr>
              <a:buSzPts val="1820"/>
              <a:buFont typeface="Noto Sans Symbols"/>
              <a:buChar char="⬜"/>
              <a:defRPr sz="2800" b="0" i="0" u="none" strike="noStrike" cap="none">
                <a:solidFill>
                  <a:schemeClr val="lt1"/>
                </a:solidFill>
                <a:latin typeface="Book Antiqua"/>
                <a:ea typeface="Book Antiqua"/>
                <a:cs typeface="Book Antiqua"/>
                <a:sym typeface="Book Antiqua"/>
              </a:defRPr>
            </a:lvl1pPr>
            <a:lvl2pPr marL="914400" marR="0" lvl="1" indent="-350519" algn="l" rtl="0">
              <a:spcBef>
                <a:spcPts val="480"/>
              </a:spcBef>
              <a:spcAft>
                <a:spcPts val="0"/>
              </a:spcAft>
              <a:buClr>
                <a:schemeClr val="lt1"/>
              </a:buClr>
              <a:buSzPts val="1920"/>
              <a:buFont typeface="Noto Sans Symbols"/>
              <a:buChar char="◼"/>
              <a:defRPr sz="2400" b="0" i="0" u="none" strike="noStrike" cap="none">
                <a:solidFill>
                  <a:schemeClr val="lt1"/>
                </a:solidFill>
                <a:latin typeface="Book Antiqua"/>
                <a:ea typeface="Book Antiqua"/>
                <a:cs typeface="Book Antiqua"/>
                <a:sym typeface="Book Antiqua"/>
              </a:defRPr>
            </a:lvl2pPr>
            <a:lvl3pPr marL="1371600" marR="0" lvl="2" indent="-361314" algn="l" rtl="0">
              <a:spcBef>
                <a:spcPts val="440"/>
              </a:spcBef>
              <a:spcAft>
                <a:spcPts val="0"/>
              </a:spcAft>
              <a:buClr>
                <a:schemeClr val="lt1"/>
              </a:buClr>
              <a:buSzPts val="2090"/>
              <a:buFont typeface="Noto Sans Symbols"/>
              <a:buChar char="▫"/>
              <a:defRPr sz="2200" b="0" i="0" u="none" strike="noStrike" cap="none">
                <a:solidFill>
                  <a:schemeClr val="lt1"/>
                </a:solidFill>
                <a:latin typeface="Book Antiqua"/>
                <a:ea typeface="Book Antiqua"/>
                <a:cs typeface="Book Antiqua"/>
                <a:sym typeface="Book Antiqua"/>
              </a:defRPr>
            </a:lvl3pPr>
            <a:lvl4pPr marL="1828800" marR="0" lvl="3" indent="-355600" algn="l" rtl="0">
              <a:spcBef>
                <a:spcPts val="400"/>
              </a:spcBef>
              <a:spcAft>
                <a:spcPts val="0"/>
              </a:spcAft>
              <a:buClr>
                <a:schemeClr val="lt1"/>
              </a:buClr>
              <a:buSzPts val="2000"/>
              <a:buFont typeface="Noto Sans Symbols"/>
              <a:buChar char="•"/>
              <a:defRPr sz="2000" b="0" i="0" u="none" strike="noStrike" cap="none">
                <a:solidFill>
                  <a:schemeClr val="lt1"/>
                </a:solidFill>
                <a:latin typeface="Book Antiqua"/>
                <a:ea typeface="Book Antiqua"/>
                <a:cs typeface="Book Antiqua"/>
                <a:sym typeface="Book Antiqua"/>
              </a:defRPr>
            </a:lvl4pPr>
            <a:lvl5pPr marL="2286000" marR="0" lvl="4" indent="-355600" algn="l" rtl="0">
              <a:spcBef>
                <a:spcPts val="400"/>
              </a:spcBef>
              <a:spcAft>
                <a:spcPts val="0"/>
              </a:spcAft>
              <a:buClr>
                <a:schemeClr val="lt1"/>
              </a:buClr>
              <a:buSzPts val="2000"/>
              <a:buFont typeface="Noto Sans Symbols"/>
              <a:buChar char="◾"/>
              <a:defRPr sz="2000" b="0" i="0" u="none" strike="noStrike" cap="none">
                <a:solidFill>
                  <a:schemeClr val="lt1"/>
                </a:solidFill>
                <a:latin typeface="Book Antiqua"/>
                <a:ea typeface="Book Antiqua"/>
                <a:cs typeface="Book Antiqua"/>
                <a:sym typeface="Book Antiqua"/>
              </a:defRPr>
            </a:lvl5pPr>
            <a:lvl6pPr marL="2743200" marR="0" lvl="5" indent="-342900" algn="l" rtl="0">
              <a:spcBef>
                <a:spcPts val="360"/>
              </a:spcBef>
              <a:spcAft>
                <a:spcPts val="0"/>
              </a:spcAft>
              <a:buClr>
                <a:schemeClr val="lt1"/>
              </a:buClr>
              <a:buSzPts val="1800"/>
              <a:buFont typeface="Noto Sans Symbols"/>
              <a:buChar char="•"/>
              <a:defRPr sz="1800" b="0" i="0" u="none" strike="noStrike" cap="none">
                <a:solidFill>
                  <a:schemeClr val="lt1"/>
                </a:solidFill>
                <a:latin typeface="Book Antiqua"/>
                <a:ea typeface="Book Antiqua"/>
                <a:cs typeface="Book Antiqua"/>
                <a:sym typeface="Book Antiqua"/>
              </a:defRPr>
            </a:lvl6pPr>
            <a:lvl7pPr marL="3200400" marR="0" lvl="6" indent="-330200" algn="l" rtl="0">
              <a:spcBef>
                <a:spcPts val="320"/>
              </a:spcBef>
              <a:spcAft>
                <a:spcPts val="0"/>
              </a:spcAft>
              <a:buClr>
                <a:schemeClr val="lt1"/>
              </a:buClr>
              <a:buSzPts val="1600"/>
              <a:buFont typeface="Noto Sans Symbols"/>
              <a:buChar char="⚫"/>
              <a:defRPr sz="1600" b="0" i="0" u="none" strike="noStrike" cap="none">
                <a:solidFill>
                  <a:schemeClr val="lt1"/>
                </a:solidFill>
                <a:latin typeface="Book Antiqua"/>
                <a:ea typeface="Book Antiqua"/>
                <a:cs typeface="Book Antiqua"/>
                <a:sym typeface="Book Antiqua"/>
              </a:defRPr>
            </a:lvl7pPr>
            <a:lvl8pPr marL="3657600" marR="0" lvl="7" indent="-317500" algn="l" rtl="0">
              <a:spcBef>
                <a:spcPts val="280"/>
              </a:spcBef>
              <a:spcAft>
                <a:spcPts val="0"/>
              </a:spcAft>
              <a:buClr>
                <a:schemeClr val="lt1"/>
              </a:buClr>
              <a:buSzPts val="1400"/>
              <a:buFont typeface="Noto Sans Symbols"/>
              <a:buChar char="⚫"/>
              <a:defRPr sz="1400" b="0" i="0" u="none" strike="noStrike" cap="none">
                <a:solidFill>
                  <a:schemeClr val="lt1"/>
                </a:solidFill>
                <a:latin typeface="Book Antiqua"/>
                <a:ea typeface="Book Antiqua"/>
                <a:cs typeface="Book Antiqua"/>
                <a:sym typeface="Book Antiqua"/>
              </a:defRPr>
            </a:lvl8pPr>
            <a:lvl9pPr marL="4114800" marR="0" lvl="8" indent="-317500" algn="l" rtl="0">
              <a:spcBef>
                <a:spcPts val="280"/>
              </a:spcBef>
              <a:spcAft>
                <a:spcPts val="0"/>
              </a:spcAft>
              <a:buClr>
                <a:schemeClr val="lt1"/>
              </a:buClr>
              <a:buSzPts val="1400"/>
              <a:buFont typeface="Noto Sans Symbols"/>
              <a:buChar char="⚫"/>
              <a:defRPr sz="1400" b="0" i="0" u="none" strike="noStrike" cap="none">
                <a:solidFill>
                  <a:schemeClr val="lt1"/>
                </a:solidFill>
                <a:latin typeface="Book Antiqua"/>
                <a:ea typeface="Book Antiqua"/>
                <a:cs typeface="Book Antiqua"/>
                <a:sym typeface="Book Antiqua"/>
              </a:defRPr>
            </a:lvl9pPr>
          </a:lstStyle>
          <a:p>
            <a:endParaRPr/>
          </a:p>
        </p:txBody>
      </p:sp>
      <p:sp>
        <p:nvSpPr>
          <p:cNvPr id="8" name="Google Shape;8;p1"/>
          <p:cNvSpPr txBox="1">
            <a:spLocks noGrp="1"/>
          </p:cNvSpPr>
          <p:nvPr>
            <p:ph type="dt" idx="10"/>
          </p:nvPr>
        </p:nvSpPr>
        <p:spPr>
          <a:xfrm>
            <a:off x="457200" y="6416675"/>
            <a:ext cx="2133600" cy="365125"/>
          </a:xfrm>
          <a:prstGeom prst="rect">
            <a:avLst/>
          </a:prstGeom>
          <a:noFill/>
          <a:ln>
            <a:noFill/>
          </a:ln>
        </p:spPr>
        <p:txBody>
          <a:bodyPr spcFirstLastPara="1" wrap="square" lIns="91425" tIns="91425" rIns="91425" bIns="91425" anchor="b" anchorCtr="0">
            <a:noAutofit/>
          </a:bodyPr>
          <a:lstStyle>
            <a:lvl1pPr marL="0" marR="0" lvl="0" indent="0" algn="l" rtl="0">
              <a:spcBef>
                <a:spcPts val="0"/>
              </a:spcBef>
              <a:spcAft>
                <a:spcPts val="0"/>
              </a:spcAft>
              <a:buSzPts val="1400"/>
              <a:buNone/>
              <a:defRPr sz="1200" b="0" i="0" u="none" strike="noStrike" cap="none">
                <a:solidFill>
                  <a:srgbClr val="BABABA"/>
                </a:solidFill>
                <a:latin typeface="Book Antiqua"/>
                <a:ea typeface="Book Antiqua"/>
                <a:cs typeface="Book Antiqua"/>
                <a:sym typeface="Book Antiqua"/>
              </a:defRPr>
            </a:lvl1pPr>
            <a:lvl2pPr marL="457200" marR="0" lvl="1"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2pPr>
            <a:lvl3pPr marL="914400" marR="0" lvl="2"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3pPr>
            <a:lvl4pPr marL="1371600" marR="0" lvl="3"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4pPr>
            <a:lvl5pPr marL="1828800" marR="0" lvl="4"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5pPr>
            <a:lvl6pPr marL="2286000" marR="0" lvl="5"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6pPr>
            <a:lvl7pPr marL="2743200" marR="0" lvl="6"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7pPr>
            <a:lvl8pPr marL="3200400" marR="0" lvl="7"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8pPr>
            <a:lvl9pPr marL="3657600" marR="0" lvl="8"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9pPr>
          </a:lstStyle>
          <a:p>
            <a:endParaRPr/>
          </a:p>
        </p:txBody>
      </p:sp>
      <p:sp>
        <p:nvSpPr>
          <p:cNvPr id="9" name="Google Shape;9;p1"/>
          <p:cNvSpPr txBox="1">
            <a:spLocks noGrp="1"/>
          </p:cNvSpPr>
          <p:nvPr>
            <p:ph type="ftr" idx="11"/>
          </p:nvPr>
        </p:nvSpPr>
        <p:spPr>
          <a:xfrm>
            <a:off x="3124200" y="6416675"/>
            <a:ext cx="2895600" cy="365125"/>
          </a:xfrm>
          <a:prstGeom prst="rect">
            <a:avLst/>
          </a:prstGeom>
          <a:noFill/>
          <a:ln>
            <a:noFill/>
          </a:ln>
        </p:spPr>
        <p:txBody>
          <a:bodyPr spcFirstLastPara="1" wrap="square" lIns="91425" tIns="91425" rIns="91425" bIns="91425" anchor="b" anchorCtr="0">
            <a:noAutofit/>
          </a:bodyPr>
          <a:lstStyle>
            <a:lvl1pPr marL="0" marR="0" lvl="0" indent="0" algn="ctr" rtl="0">
              <a:spcBef>
                <a:spcPts val="0"/>
              </a:spcBef>
              <a:spcAft>
                <a:spcPts val="0"/>
              </a:spcAft>
              <a:buSzPts val="1400"/>
              <a:buNone/>
              <a:defRPr sz="1200" b="0" i="0" u="none" strike="noStrike" cap="none">
                <a:solidFill>
                  <a:srgbClr val="BABABA"/>
                </a:solidFill>
                <a:latin typeface="Book Antiqua"/>
                <a:ea typeface="Book Antiqua"/>
                <a:cs typeface="Book Antiqua"/>
                <a:sym typeface="Book Antiqua"/>
              </a:defRPr>
            </a:lvl1pPr>
            <a:lvl2pPr marL="457200" marR="0" lvl="1"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2pPr>
            <a:lvl3pPr marL="914400" marR="0" lvl="2"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3pPr>
            <a:lvl4pPr marL="1371600" marR="0" lvl="3"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4pPr>
            <a:lvl5pPr marL="1828800" marR="0" lvl="4"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5pPr>
            <a:lvl6pPr marL="2286000" marR="0" lvl="5"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6pPr>
            <a:lvl7pPr marL="2743200" marR="0" lvl="6"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7pPr>
            <a:lvl8pPr marL="3200400" marR="0" lvl="7"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8pPr>
            <a:lvl9pPr marL="3657600" marR="0" lvl="8" indent="0" algn="l" rtl="0">
              <a:spcBef>
                <a:spcPts val="0"/>
              </a:spcBef>
              <a:spcAft>
                <a:spcPts val="0"/>
              </a:spcAft>
              <a:buSzPts val="1400"/>
              <a:buNone/>
              <a:defRPr sz="1800" b="0" i="0" u="none" strike="noStrike" cap="none">
                <a:solidFill>
                  <a:schemeClr val="lt1"/>
                </a:solidFill>
                <a:latin typeface="Book Antiqua"/>
                <a:ea typeface="Book Antiqua"/>
                <a:cs typeface="Book Antiqua"/>
                <a:sym typeface="Book Antiqua"/>
              </a:defRPr>
            </a:lvl9pPr>
          </a:lstStyle>
          <a:p>
            <a:endParaRPr/>
          </a:p>
        </p:txBody>
      </p:sp>
      <p:sp>
        <p:nvSpPr>
          <p:cNvPr id="10" name="Google Shape;10;p1"/>
          <p:cNvSpPr txBox="1">
            <a:spLocks noGrp="1"/>
          </p:cNvSpPr>
          <p:nvPr>
            <p:ph type="sldNum" idx="12"/>
          </p:nvPr>
        </p:nvSpPr>
        <p:spPr>
          <a:xfrm>
            <a:off x="7924800" y="6416675"/>
            <a:ext cx="762000" cy="365125"/>
          </a:xfrm>
          <a:prstGeom prst="rect">
            <a:avLst/>
          </a:prstGeom>
          <a:noFill/>
          <a:ln>
            <a:noFill/>
          </a:ln>
        </p:spPr>
        <p:txBody>
          <a:bodyPr spcFirstLastPara="1" wrap="square" lIns="0" tIns="45700" rIns="0" bIns="45700" anchor="b" anchorCtr="0">
            <a:noAutofit/>
          </a:bodyPr>
          <a:lstStyle>
            <a:lvl1pPr marL="0" marR="0" lvl="0" indent="0" algn="r" rtl="0">
              <a:spcBef>
                <a:spcPts val="0"/>
              </a:spcBef>
              <a:buNone/>
              <a:defRPr sz="1200" b="0" i="0" u="none" strike="noStrike" cap="none">
                <a:solidFill>
                  <a:srgbClr val="BABABA"/>
                </a:solidFill>
                <a:latin typeface="Book Antiqua"/>
                <a:ea typeface="Book Antiqua"/>
                <a:cs typeface="Book Antiqua"/>
                <a:sym typeface="Book Antiqua"/>
              </a:defRPr>
            </a:lvl1pPr>
            <a:lvl2pPr marL="0" marR="0" lvl="1" indent="0" algn="r" rtl="0">
              <a:spcBef>
                <a:spcPts val="0"/>
              </a:spcBef>
              <a:buNone/>
              <a:defRPr sz="1200" b="0" i="0" u="none" strike="noStrike" cap="none">
                <a:solidFill>
                  <a:srgbClr val="BABABA"/>
                </a:solidFill>
                <a:latin typeface="Book Antiqua"/>
                <a:ea typeface="Book Antiqua"/>
                <a:cs typeface="Book Antiqua"/>
                <a:sym typeface="Book Antiqua"/>
              </a:defRPr>
            </a:lvl2pPr>
            <a:lvl3pPr marL="0" marR="0" lvl="2" indent="0" algn="r" rtl="0">
              <a:spcBef>
                <a:spcPts val="0"/>
              </a:spcBef>
              <a:buNone/>
              <a:defRPr sz="1200" b="0" i="0" u="none" strike="noStrike" cap="none">
                <a:solidFill>
                  <a:srgbClr val="BABABA"/>
                </a:solidFill>
                <a:latin typeface="Book Antiqua"/>
                <a:ea typeface="Book Antiqua"/>
                <a:cs typeface="Book Antiqua"/>
                <a:sym typeface="Book Antiqua"/>
              </a:defRPr>
            </a:lvl3pPr>
            <a:lvl4pPr marL="0" marR="0" lvl="3" indent="0" algn="r" rtl="0">
              <a:spcBef>
                <a:spcPts val="0"/>
              </a:spcBef>
              <a:buNone/>
              <a:defRPr sz="1200" b="0" i="0" u="none" strike="noStrike" cap="none">
                <a:solidFill>
                  <a:srgbClr val="BABABA"/>
                </a:solidFill>
                <a:latin typeface="Book Antiqua"/>
                <a:ea typeface="Book Antiqua"/>
                <a:cs typeface="Book Antiqua"/>
                <a:sym typeface="Book Antiqua"/>
              </a:defRPr>
            </a:lvl4pPr>
            <a:lvl5pPr marL="0" marR="0" lvl="4" indent="0" algn="r" rtl="0">
              <a:spcBef>
                <a:spcPts val="0"/>
              </a:spcBef>
              <a:buNone/>
              <a:defRPr sz="1200" b="0" i="0" u="none" strike="noStrike" cap="none">
                <a:solidFill>
                  <a:srgbClr val="BABABA"/>
                </a:solidFill>
                <a:latin typeface="Book Antiqua"/>
                <a:ea typeface="Book Antiqua"/>
                <a:cs typeface="Book Antiqua"/>
                <a:sym typeface="Book Antiqua"/>
              </a:defRPr>
            </a:lvl5pPr>
            <a:lvl6pPr marL="0" marR="0" lvl="5" indent="0" algn="r" rtl="0">
              <a:spcBef>
                <a:spcPts val="0"/>
              </a:spcBef>
              <a:buNone/>
              <a:defRPr sz="1200" b="0" i="0" u="none" strike="noStrike" cap="none">
                <a:solidFill>
                  <a:srgbClr val="BABABA"/>
                </a:solidFill>
                <a:latin typeface="Book Antiqua"/>
                <a:ea typeface="Book Antiqua"/>
                <a:cs typeface="Book Antiqua"/>
                <a:sym typeface="Book Antiqua"/>
              </a:defRPr>
            </a:lvl6pPr>
            <a:lvl7pPr marL="0" marR="0" lvl="6" indent="0" algn="r" rtl="0">
              <a:spcBef>
                <a:spcPts val="0"/>
              </a:spcBef>
              <a:buNone/>
              <a:defRPr sz="1200" b="0" i="0" u="none" strike="noStrike" cap="none">
                <a:solidFill>
                  <a:srgbClr val="BABABA"/>
                </a:solidFill>
                <a:latin typeface="Book Antiqua"/>
                <a:ea typeface="Book Antiqua"/>
                <a:cs typeface="Book Antiqua"/>
                <a:sym typeface="Book Antiqua"/>
              </a:defRPr>
            </a:lvl7pPr>
            <a:lvl8pPr marL="0" marR="0" lvl="7" indent="0" algn="r" rtl="0">
              <a:spcBef>
                <a:spcPts val="0"/>
              </a:spcBef>
              <a:buNone/>
              <a:defRPr sz="1200" b="0" i="0" u="none" strike="noStrike" cap="none">
                <a:solidFill>
                  <a:srgbClr val="BABABA"/>
                </a:solidFill>
                <a:latin typeface="Book Antiqua"/>
                <a:ea typeface="Book Antiqua"/>
                <a:cs typeface="Book Antiqua"/>
                <a:sym typeface="Book Antiqua"/>
              </a:defRPr>
            </a:lvl8pPr>
            <a:lvl9pPr marL="0" marR="0" lvl="8" indent="0" algn="r" rtl="0">
              <a:spcBef>
                <a:spcPts val="0"/>
              </a:spcBef>
              <a:buNone/>
              <a:defRPr sz="1200" b="0" i="0" u="none" strike="noStrike" cap="none">
                <a:solidFill>
                  <a:srgbClr val="BABABA"/>
                </a:solidFill>
                <a:latin typeface="Book Antiqua"/>
                <a:ea typeface="Book Antiqua"/>
                <a:cs typeface="Book Antiqua"/>
                <a:sym typeface="Book Antiqua"/>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3"/>
          <p:cNvSpPr txBox="1">
            <a:spLocks noGrp="1"/>
          </p:cNvSpPr>
          <p:nvPr>
            <p:ph type="ctrTitle"/>
          </p:nvPr>
        </p:nvSpPr>
        <p:spPr>
          <a:xfrm>
            <a:off x="422030" y="1371600"/>
            <a:ext cx="8229600" cy="1828800"/>
          </a:xfrm>
          <a:prstGeom prst="rect">
            <a:avLst/>
          </a:prstGeom>
          <a:noFill/>
          <a:ln>
            <a:noFill/>
          </a:ln>
        </p:spPr>
        <p:txBody>
          <a:bodyPr spcFirstLastPara="1" wrap="square" lIns="45700" tIns="0" rIns="45700" bIns="0" anchor="b" anchorCtr="0">
            <a:noAutofit/>
          </a:bodyPr>
          <a:lstStyle/>
          <a:p>
            <a:pPr marL="0" marR="0" lvl="0" indent="0" algn="ctr" rtl="0">
              <a:spcBef>
                <a:spcPts val="0"/>
              </a:spcBef>
              <a:spcAft>
                <a:spcPts val="0"/>
              </a:spcAft>
              <a:buClr>
                <a:srgbClr val="EAD594"/>
              </a:buClr>
              <a:buFont typeface="Lucida Sans"/>
              <a:buNone/>
            </a:pPr>
            <a:r>
              <a:rPr lang="en-GB" sz="4800" b="1" i="0" u="none" strike="noStrike" cap="none">
                <a:solidFill>
                  <a:srgbClr val="EAD594"/>
                </a:solidFill>
                <a:latin typeface="Lucida Sans"/>
                <a:ea typeface="Lucida Sans"/>
                <a:cs typeface="Lucida Sans"/>
                <a:sym typeface="Lucida Sans"/>
              </a:rPr>
              <a:t>KANTIAN ETHICS</a:t>
            </a:r>
            <a:endParaRPr sz="4800" b="1" i="0" u="none" strike="noStrike" cap="none">
              <a:solidFill>
                <a:srgbClr val="EAD594"/>
              </a:solidFill>
              <a:latin typeface="Lucida Sans"/>
              <a:ea typeface="Lucida Sans"/>
              <a:cs typeface="Lucida Sans"/>
              <a:sym typeface="Lucida Sans"/>
            </a:endParaRPr>
          </a:p>
        </p:txBody>
      </p:sp>
      <p:sp>
        <p:nvSpPr>
          <p:cNvPr id="85" name="Google Shape;85;p13"/>
          <p:cNvSpPr txBox="1">
            <a:spLocks noGrp="1"/>
          </p:cNvSpPr>
          <p:nvPr>
            <p:ph type="subTitle" idx="1"/>
          </p:nvPr>
        </p:nvSpPr>
        <p:spPr>
          <a:xfrm>
            <a:off x="1371600" y="4250399"/>
            <a:ext cx="6400800" cy="8340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Clr>
                <a:srgbClr val="F9F9F9"/>
              </a:buClr>
              <a:buFont typeface="Noto Sans Symbols"/>
              <a:buNone/>
            </a:pPr>
            <a:r>
              <a:rPr lang="en-GB" b="1"/>
              <a:t>Lesson 1 : Duty</a:t>
            </a:r>
            <a:endParaRPr sz="2800" b="1" i="0" u="none" strike="noStrike" cap="none">
              <a:solidFill>
                <a:schemeClr val="lt1"/>
              </a:solidFill>
              <a:latin typeface="Book Antiqua"/>
              <a:ea typeface="Book Antiqua"/>
              <a:cs typeface="Book Antiqua"/>
              <a:sym typeface="Book Antiqu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22"/>
          <p:cNvSpPr txBox="1">
            <a:spLocks noGrp="1"/>
          </p:cNvSpPr>
          <p:nvPr>
            <p:ph type="title"/>
          </p:nvPr>
        </p:nvSpPr>
        <p:spPr>
          <a:xfrm>
            <a:off x="457200" y="332656"/>
            <a:ext cx="8229600" cy="1296144"/>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EAD594"/>
              </a:buClr>
              <a:buFont typeface="Lucida Sans"/>
              <a:buNone/>
            </a:pPr>
            <a:r>
              <a:rPr lang="en-GB" sz="3690"/>
              <a:t>Some professions and roles have duties that seem obvious</a:t>
            </a:r>
            <a:endParaRPr sz="3690" b="1" i="0" u="none" strike="noStrike" cap="none">
              <a:solidFill>
                <a:srgbClr val="EAD594"/>
              </a:solidFill>
              <a:latin typeface="Lucida Sans"/>
              <a:ea typeface="Lucida Sans"/>
              <a:cs typeface="Lucida Sans"/>
              <a:sym typeface="Lucida Sans"/>
            </a:endParaRPr>
          </a:p>
        </p:txBody>
      </p:sp>
      <p:sp>
        <p:nvSpPr>
          <p:cNvPr id="148" name="Google Shape;148;p22"/>
          <p:cNvSpPr/>
          <p:nvPr/>
        </p:nvSpPr>
        <p:spPr>
          <a:xfrm>
            <a:off x="3506906" y="3068960"/>
            <a:ext cx="1872208" cy="1080120"/>
          </a:xfrm>
          <a:prstGeom prst="ellipse">
            <a:avLst/>
          </a:prstGeom>
          <a:solidFill>
            <a:srgbClr val="00B050"/>
          </a:solidFill>
          <a:ln w="25400" cap="flat" cmpd="sng">
            <a:solidFill>
              <a:srgbClr val="96874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3600" b="0" i="0" u="none" strike="noStrike" cap="none">
                <a:solidFill>
                  <a:schemeClr val="lt1"/>
                </a:solidFill>
                <a:latin typeface="Book Antiqua"/>
                <a:ea typeface="Book Antiqua"/>
                <a:cs typeface="Book Antiqua"/>
                <a:sym typeface="Book Antiqua"/>
              </a:rPr>
              <a:t>Duty</a:t>
            </a:r>
            <a:endParaRPr sz="3600" b="0" i="0" u="none" strike="noStrike" cap="none">
              <a:solidFill>
                <a:schemeClr val="lt1"/>
              </a:solidFill>
              <a:latin typeface="Book Antiqua"/>
              <a:ea typeface="Book Antiqua"/>
              <a:cs typeface="Book Antiqua"/>
              <a:sym typeface="Book Antiqua"/>
            </a:endParaRPr>
          </a:p>
        </p:txBody>
      </p:sp>
      <p:sp>
        <p:nvSpPr>
          <p:cNvPr id="149" name="Google Shape;149;p22"/>
          <p:cNvSpPr/>
          <p:nvPr/>
        </p:nvSpPr>
        <p:spPr>
          <a:xfrm>
            <a:off x="5940152" y="2420888"/>
            <a:ext cx="1944216" cy="648072"/>
          </a:xfrm>
          <a:prstGeom prst="ellipse">
            <a:avLst/>
          </a:prstGeom>
          <a:solidFill>
            <a:schemeClr val="accent1"/>
          </a:solidFill>
          <a:ln w="25400" cap="flat" cmpd="sng">
            <a:solidFill>
              <a:srgbClr val="96874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800" b="0" i="0" u="none" strike="noStrike" cap="none">
                <a:solidFill>
                  <a:schemeClr val="lt1"/>
                </a:solidFill>
                <a:latin typeface="Book Antiqua"/>
                <a:ea typeface="Book Antiqua"/>
                <a:cs typeface="Book Antiqua"/>
                <a:sym typeface="Book Antiqua"/>
              </a:rPr>
              <a:t>Police Officer</a:t>
            </a:r>
            <a:endParaRPr sz="1800" b="0" i="0" u="none" strike="noStrike" cap="none">
              <a:solidFill>
                <a:schemeClr val="lt1"/>
              </a:solidFill>
              <a:latin typeface="Book Antiqua"/>
              <a:ea typeface="Book Antiqua"/>
              <a:cs typeface="Book Antiqua"/>
              <a:sym typeface="Book Antiqua"/>
            </a:endParaRPr>
          </a:p>
        </p:txBody>
      </p:sp>
      <p:sp>
        <p:nvSpPr>
          <p:cNvPr id="150" name="Google Shape;150;p22"/>
          <p:cNvSpPr/>
          <p:nvPr/>
        </p:nvSpPr>
        <p:spPr>
          <a:xfrm>
            <a:off x="6012160" y="3609020"/>
            <a:ext cx="2016224" cy="756084"/>
          </a:xfrm>
          <a:prstGeom prst="ellipse">
            <a:avLst/>
          </a:prstGeom>
          <a:solidFill>
            <a:schemeClr val="accent1"/>
          </a:solidFill>
          <a:ln w="25400" cap="flat" cmpd="sng">
            <a:solidFill>
              <a:srgbClr val="96874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800" b="0" i="0" u="none" strike="noStrike" cap="none">
                <a:solidFill>
                  <a:schemeClr val="lt1"/>
                </a:solidFill>
                <a:latin typeface="Book Antiqua"/>
                <a:ea typeface="Book Antiqua"/>
                <a:cs typeface="Book Antiqua"/>
                <a:sym typeface="Book Antiqua"/>
              </a:rPr>
              <a:t>Doctor</a:t>
            </a:r>
            <a:endParaRPr sz="1800" b="0" i="0" u="none" strike="noStrike" cap="none">
              <a:solidFill>
                <a:schemeClr val="lt1"/>
              </a:solidFill>
              <a:latin typeface="Book Antiqua"/>
              <a:ea typeface="Book Antiqua"/>
              <a:cs typeface="Book Antiqua"/>
              <a:sym typeface="Book Antiqua"/>
            </a:endParaRPr>
          </a:p>
        </p:txBody>
      </p:sp>
      <p:sp>
        <p:nvSpPr>
          <p:cNvPr id="151" name="Google Shape;151;p22"/>
          <p:cNvSpPr/>
          <p:nvPr/>
        </p:nvSpPr>
        <p:spPr>
          <a:xfrm>
            <a:off x="5652120" y="4905164"/>
            <a:ext cx="1656184" cy="720080"/>
          </a:xfrm>
          <a:prstGeom prst="ellipse">
            <a:avLst/>
          </a:prstGeom>
          <a:solidFill>
            <a:schemeClr val="accent1"/>
          </a:solidFill>
          <a:ln w="25400" cap="flat" cmpd="sng">
            <a:solidFill>
              <a:srgbClr val="96874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800" b="0" i="0" u="none" strike="noStrike" cap="none">
                <a:solidFill>
                  <a:schemeClr val="lt1"/>
                </a:solidFill>
                <a:latin typeface="Book Antiqua"/>
                <a:ea typeface="Book Antiqua"/>
                <a:cs typeface="Book Antiqua"/>
                <a:sym typeface="Book Antiqua"/>
              </a:rPr>
              <a:t>Teacher</a:t>
            </a:r>
            <a:endParaRPr sz="1800" b="0" i="0" u="none" strike="noStrike" cap="none">
              <a:solidFill>
                <a:schemeClr val="lt1"/>
              </a:solidFill>
              <a:latin typeface="Book Antiqua"/>
              <a:ea typeface="Book Antiqua"/>
              <a:cs typeface="Book Antiqua"/>
              <a:sym typeface="Book Antiqua"/>
            </a:endParaRPr>
          </a:p>
        </p:txBody>
      </p:sp>
      <p:sp>
        <p:nvSpPr>
          <p:cNvPr id="152" name="Google Shape;152;p22"/>
          <p:cNvSpPr/>
          <p:nvPr/>
        </p:nvSpPr>
        <p:spPr>
          <a:xfrm>
            <a:off x="3455876" y="4869160"/>
            <a:ext cx="1512168" cy="792088"/>
          </a:xfrm>
          <a:prstGeom prst="ellipse">
            <a:avLst/>
          </a:prstGeom>
          <a:solidFill>
            <a:schemeClr val="accent1"/>
          </a:solidFill>
          <a:ln w="25400" cap="flat" cmpd="sng">
            <a:solidFill>
              <a:srgbClr val="96874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800" b="0" i="0" u="none" strike="noStrike" cap="none">
                <a:solidFill>
                  <a:schemeClr val="lt1"/>
                </a:solidFill>
                <a:latin typeface="Book Antiqua"/>
                <a:ea typeface="Book Antiqua"/>
                <a:cs typeface="Book Antiqua"/>
                <a:sym typeface="Book Antiqua"/>
              </a:rPr>
              <a:t>Parent</a:t>
            </a:r>
            <a:endParaRPr sz="1800" b="0" i="0" u="none" strike="noStrike" cap="none">
              <a:solidFill>
                <a:schemeClr val="lt1"/>
              </a:solidFill>
              <a:latin typeface="Book Antiqua"/>
              <a:ea typeface="Book Antiqua"/>
              <a:cs typeface="Book Antiqua"/>
              <a:sym typeface="Book Antiqua"/>
            </a:endParaRPr>
          </a:p>
        </p:txBody>
      </p:sp>
      <p:sp>
        <p:nvSpPr>
          <p:cNvPr id="153" name="Google Shape;153;p22"/>
          <p:cNvSpPr/>
          <p:nvPr/>
        </p:nvSpPr>
        <p:spPr>
          <a:xfrm>
            <a:off x="1475656" y="4149080"/>
            <a:ext cx="1656184" cy="756084"/>
          </a:xfrm>
          <a:prstGeom prst="ellipse">
            <a:avLst/>
          </a:prstGeom>
          <a:solidFill>
            <a:schemeClr val="accent1"/>
          </a:solidFill>
          <a:ln w="25400" cap="flat" cmpd="sng">
            <a:solidFill>
              <a:srgbClr val="96874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800" b="0" i="0" u="none" strike="noStrike" cap="none">
                <a:solidFill>
                  <a:schemeClr val="lt1"/>
                </a:solidFill>
                <a:latin typeface="Book Antiqua"/>
                <a:ea typeface="Book Antiqua"/>
                <a:cs typeface="Book Antiqua"/>
                <a:sym typeface="Book Antiqua"/>
              </a:rPr>
              <a:t>Pilot</a:t>
            </a:r>
            <a:endParaRPr sz="1800" b="0" i="0" u="none" strike="noStrike" cap="none">
              <a:solidFill>
                <a:schemeClr val="lt1"/>
              </a:solidFill>
              <a:latin typeface="Book Antiqua"/>
              <a:ea typeface="Book Antiqua"/>
              <a:cs typeface="Book Antiqua"/>
              <a:sym typeface="Book Antiqua"/>
            </a:endParaRPr>
          </a:p>
        </p:txBody>
      </p:sp>
      <p:sp>
        <p:nvSpPr>
          <p:cNvPr id="154" name="Google Shape;154;p22"/>
          <p:cNvSpPr/>
          <p:nvPr/>
        </p:nvSpPr>
        <p:spPr>
          <a:xfrm>
            <a:off x="1475656" y="2940087"/>
            <a:ext cx="1656184" cy="648072"/>
          </a:xfrm>
          <a:prstGeom prst="ellipse">
            <a:avLst/>
          </a:prstGeom>
          <a:solidFill>
            <a:schemeClr val="accent1"/>
          </a:solidFill>
          <a:ln w="25400" cap="flat" cmpd="sng">
            <a:solidFill>
              <a:srgbClr val="96874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800" b="0" i="0" u="none" strike="noStrike" cap="none">
                <a:solidFill>
                  <a:schemeClr val="lt1"/>
                </a:solidFill>
                <a:latin typeface="Book Antiqua"/>
                <a:ea typeface="Book Antiqua"/>
                <a:cs typeface="Book Antiqua"/>
                <a:sym typeface="Book Antiqua"/>
              </a:rPr>
              <a:t>Soldier</a:t>
            </a:r>
            <a:endParaRPr sz="1800" b="0" i="0" u="none" strike="noStrike" cap="none">
              <a:solidFill>
                <a:schemeClr val="lt1"/>
              </a:solidFill>
              <a:latin typeface="Book Antiqua"/>
              <a:ea typeface="Book Antiqua"/>
              <a:cs typeface="Book Antiqua"/>
              <a:sym typeface="Book Antiqua"/>
            </a:endParaRPr>
          </a:p>
        </p:txBody>
      </p:sp>
      <p:sp>
        <p:nvSpPr>
          <p:cNvPr id="155" name="Google Shape;155;p22"/>
          <p:cNvSpPr/>
          <p:nvPr/>
        </p:nvSpPr>
        <p:spPr>
          <a:xfrm>
            <a:off x="2584283" y="2204864"/>
            <a:ext cx="1656184" cy="612068"/>
          </a:xfrm>
          <a:prstGeom prst="ellipse">
            <a:avLst/>
          </a:prstGeom>
          <a:solidFill>
            <a:schemeClr val="accent1"/>
          </a:solidFill>
          <a:ln w="25400" cap="flat" cmpd="sng">
            <a:solidFill>
              <a:srgbClr val="96874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800" b="0" i="0" u="none" strike="noStrike" cap="none">
                <a:solidFill>
                  <a:schemeClr val="lt1"/>
                </a:solidFill>
                <a:latin typeface="Book Antiqua"/>
                <a:ea typeface="Book Antiqua"/>
                <a:cs typeface="Book Antiqua"/>
                <a:sym typeface="Book Antiqua"/>
              </a:rPr>
              <a:t>Friend</a:t>
            </a:r>
            <a:endParaRPr sz="1800" b="0" i="0" u="none" strike="noStrike" cap="none">
              <a:solidFill>
                <a:schemeClr val="lt1"/>
              </a:solidFill>
              <a:latin typeface="Book Antiqua"/>
              <a:ea typeface="Book Antiqua"/>
              <a:cs typeface="Book Antiqua"/>
              <a:sym typeface="Book Antiqua"/>
            </a:endParaRPr>
          </a:p>
        </p:txBody>
      </p:sp>
      <p:sp>
        <p:nvSpPr>
          <p:cNvPr id="156" name="Google Shape;156;p22"/>
          <p:cNvSpPr/>
          <p:nvPr/>
        </p:nvSpPr>
        <p:spPr>
          <a:xfrm>
            <a:off x="4427984" y="1916832"/>
            <a:ext cx="1728192" cy="594066"/>
          </a:xfrm>
          <a:prstGeom prst="ellipse">
            <a:avLst/>
          </a:prstGeom>
          <a:solidFill>
            <a:schemeClr val="accent1"/>
          </a:solidFill>
          <a:ln w="25400" cap="flat" cmpd="sng">
            <a:solidFill>
              <a:srgbClr val="96874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800" b="0" i="0" u="none" strike="noStrike" cap="none">
                <a:solidFill>
                  <a:schemeClr val="lt1"/>
                </a:solidFill>
                <a:latin typeface="Book Antiqua"/>
                <a:ea typeface="Book Antiqua"/>
                <a:cs typeface="Book Antiqua"/>
                <a:sym typeface="Book Antiqua"/>
              </a:rPr>
              <a:t>Politician</a:t>
            </a:r>
            <a:endParaRPr sz="1800" b="0" i="0" u="none" strike="noStrike" cap="none">
              <a:solidFill>
                <a:schemeClr val="lt1"/>
              </a:solidFill>
              <a:latin typeface="Book Antiqua"/>
              <a:ea typeface="Book Antiqua"/>
              <a:cs typeface="Book Antiqua"/>
              <a:sym typeface="Book Antiqua"/>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23"/>
          <p:cNvSpPr txBox="1">
            <a:spLocks noGrp="1"/>
          </p:cNvSpPr>
          <p:nvPr>
            <p:ph type="title"/>
          </p:nvPr>
        </p:nvSpPr>
        <p:spPr>
          <a:xfrm>
            <a:off x="457200" y="274638"/>
            <a:ext cx="8229600" cy="1143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GB"/>
              <a:t>Duties</a:t>
            </a:r>
            <a:endParaRPr/>
          </a:p>
        </p:txBody>
      </p:sp>
      <p:sp>
        <p:nvSpPr>
          <p:cNvPr id="162" name="Google Shape;162;p23"/>
          <p:cNvSpPr txBox="1">
            <a:spLocks noGrp="1"/>
          </p:cNvSpPr>
          <p:nvPr>
            <p:ph type="body" idx="1"/>
          </p:nvPr>
        </p:nvSpPr>
        <p:spPr>
          <a:xfrm>
            <a:off x="457200" y="1600200"/>
            <a:ext cx="8229600" cy="4709100"/>
          </a:xfrm>
          <a:prstGeom prst="rect">
            <a:avLst/>
          </a:prstGeom>
        </p:spPr>
        <p:txBody>
          <a:bodyPr spcFirstLastPara="1" wrap="square" lIns="91425" tIns="91425" rIns="91425" bIns="91425" anchor="t" anchorCtr="0">
            <a:noAutofit/>
          </a:bodyPr>
          <a:lstStyle/>
          <a:p>
            <a:pPr marL="0" lvl="0" indent="0" algn="l" rtl="0">
              <a:spcBef>
                <a:spcPts val="560"/>
              </a:spcBef>
              <a:spcAft>
                <a:spcPts val="0"/>
              </a:spcAft>
              <a:buNone/>
            </a:pPr>
            <a:r>
              <a:rPr lang="en-GB"/>
              <a:t>Duties are things that we owe to other people. They don’t depend on our feelings or outcome. (A police officer is required to give chase to the suspect whether they feel like it or not)</a:t>
            </a:r>
            <a:endParaRPr/>
          </a:p>
          <a:p>
            <a:pPr marL="0" lvl="0" indent="0" algn="l" rtl="0">
              <a:spcBef>
                <a:spcPts val="560"/>
              </a:spcBef>
              <a:spcAft>
                <a:spcPts val="0"/>
              </a:spcAft>
              <a:buNone/>
            </a:pPr>
            <a:endParaRPr/>
          </a:p>
          <a:p>
            <a:pPr marL="0" lvl="0" indent="0" algn="l" rtl="0">
              <a:spcBef>
                <a:spcPts val="560"/>
              </a:spcBef>
              <a:spcAft>
                <a:spcPts val="0"/>
              </a:spcAft>
              <a:buNone/>
            </a:pPr>
            <a:r>
              <a:rPr lang="en-GB"/>
              <a:t>Kant’s idea is that all of as human beings have duties - ways that we should logically treat others - and we should expect others to fulfil their duties to us</a:t>
            </a:r>
            <a:endParaRPr/>
          </a:p>
          <a:p>
            <a:pPr marL="0" lvl="0" indent="0" algn="l" rtl="0">
              <a:spcBef>
                <a:spcPts val="560"/>
              </a:spcBef>
              <a:spcAft>
                <a:spcPts val="0"/>
              </a:spcAft>
              <a:buNone/>
            </a:pPr>
            <a:r>
              <a:rPr lang="en-GB"/>
              <a:t>Our aim should be to do our duty - whether we get anything out of it or not!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2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EAD594"/>
              </a:buClr>
              <a:buFont typeface="Lucida Sans"/>
              <a:buNone/>
            </a:pPr>
            <a:r>
              <a:rPr lang="en-GB" sz="4100" b="1" i="0" u="none" strike="noStrike" cap="none">
                <a:solidFill>
                  <a:srgbClr val="EAD594"/>
                </a:solidFill>
                <a:latin typeface="Lucida Sans"/>
                <a:ea typeface="Lucida Sans"/>
                <a:cs typeface="Lucida Sans"/>
                <a:sym typeface="Lucida Sans"/>
              </a:rPr>
              <a:t>What if</a:t>
            </a:r>
            <a:endParaRPr sz="4100" b="1" i="0" u="none" strike="noStrike" cap="none">
              <a:solidFill>
                <a:srgbClr val="EAD594"/>
              </a:solidFill>
              <a:latin typeface="Lucida Sans"/>
              <a:ea typeface="Lucida Sans"/>
              <a:cs typeface="Lucida Sans"/>
              <a:sym typeface="Lucida Sans"/>
            </a:endParaRPr>
          </a:p>
        </p:txBody>
      </p:sp>
      <p:sp>
        <p:nvSpPr>
          <p:cNvPr id="168" name="Google Shape;168;p24"/>
          <p:cNvSpPr txBox="1">
            <a:spLocks noGrp="1"/>
          </p:cNvSpPr>
          <p:nvPr>
            <p:ph type="body" idx="1"/>
          </p:nvPr>
        </p:nvSpPr>
        <p:spPr>
          <a:xfrm>
            <a:off x="457200" y="1600200"/>
            <a:ext cx="8229600" cy="4709160"/>
          </a:xfrm>
          <a:prstGeom prst="rect">
            <a:avLst/>
          </a:prstGeom>
          <a:noFill/>
          <a:ln>
            <a:noFill/>
          </a:ln>
        </p:spPr>
        <p:txBody>
          <a:bodyPr spcFirstLastPara="1" wrap="square" lIns="91425" tIns="45700" rIns="91425" bIns="45700" anchor="t" anchorCtr="0">
            <a:noAutofit/>
          </a:bodyPr>
          <a:lstStyle/>
          <a:p>
            <a:pPr marL="127000" marR="0" lvl="0" indent="0" algn="l" rtl="0">
              <a:spcBef>
                <a:spcPts val="0"/>
              </a:spcBef>
              <a:spcAft>
                <a:spcPts val="0"/>
              </a:spcAft>
              <a:buClr>
                <a:srgbClr val="F9F9F9"/>
              </a:buClr>
              <a:buSzPts val="1820"/>
              <a:buNone/>
            </a:pPr>
            <a:r>
              <a:rPr lang="en-GB" sz="2800" b="0" i="0" u="none" strike="noStrike" cap="none" dirty="0">
                <a:solidFill>
                  <a:schemeClr val="lt1"/>
                </a:solidFill>
                <a:latin typeface="Book Antiqua"/>
                <a:ea typeface="Book Antiqua"/>
                <a:cs typeface="Book Antiqua"/>
                <a:sym typeface="Book Antiqua"/>
              </a:rPr>
              <a:t>DISCUSS:</a:t>
            </a:r>
            <a:endParaRPr dirty="0"/>
          </a:p>
          <a:p>
            <a:pPr marL="548640" marR="0" lvl="0" indent="-421640" algn="l" rtl="0">
              <a:spcBef>
                <a:spcPts val="560"/>
              </a:spcBef>
              <a:spcAft>
                <a:spcPts val="0"/>
              </a:spcAft>
              <a:buClr>
                <a:srgbClr val="F9F9F9"/>
              </a:buClr>
              <a:buSzPts val="1820"/>
              <a:buFont typeface="Noto Sans Symbols"/>
              <a:buChar char="⬜"/>
            </a:pPr>
            <a:r>
              <a:rPr lang="en-GB" sz="2800" b="0" i="0" u="none" strike="noStrike" cap="none" dirty="0">
                <a:solidFill>
                  <a:schemeClr val="lt1"/>
                </a:solidFill>
                <a:latin typeface="Book Antiqua"/>
                <a:ea typeface="Book Antiqua"/>
                <a:cs typeface="Book Antiqua"/>
                <a:sym typeface="Book Antiqua"/>
              </a:rPr>
              <a:t>How do the duties of the people you are looking at change IF. . .</a:t>
            </a:r>
            <a:endParaRPr dirty="0"/>
          </a:p>
          <a:p>
            <a:pPr marL="548640" marR="0" lvl="0" indent="-421640" algn="l" rtl="0">
              <a:spcBef>
                <a:spcPts val="560"/>
              </a:spcBef>
              <a:spcAft>
                <a:spcPts val="0"/>
              </a:spcAft>
              <a:buClr>
                <a:srgbClr val="F9F9F9"/>
              </a:buClr>
              <a:buSzPts val="1820"/>
              <a:buFont typeface="Noto Sans Symbols"/>
              <a:buChar char="⬜"/>
            </a:pPr>
            <a:r>
              <a:rPr lang="en-GB" sz="2800" b="0" i="0" u="none" strike="noStrike" cap="none" dirty="0">
                <a:solidFill>
                  <a:schemeClr val="lt1"/>
                </a:solidFill>
                <a:latin typeface="Book Antiqua"/>
                <a:ea typeface="Book Antiqua"/>
                <a:cs typeface="Book Antiqua"/>
                <a:sym typeface="Book Antiqua"/>
              </a:rPr>
              <a:t>1. They do not feel like carrying out their duty</a:t>
            </a:r>
            <a:endParaRPr dirty="0"/>
          </a:p>
          <a:p>
            <a:pPr marL="548640" marR="0" lvl="0" indent="-421640" algn="l" rtl="0">
              <a:spcBef>
                <a:spcPts val="560"/>
              </a:spcBef>
              <a:spcAft>
                <a:spcPts val="0"/>
              </a:spcAft>
              <a:buClr>
                <a:srgbClr val="F9F9F9"/>
              </a:buClr>
              <a:buSzPts val="1820"/>
              <a:buFont typeface="Noto Sans Symbols"/>
              <a:buChar char="⬜"/>
            </a:pPr>
            <a:r>
              <a:rPr lang="en-GB" sz="2800" b="0" i="0" u="none" strike="noStrike" cap="none" dirty="0">
                <a:solidFill>
                  <a:schemeClr val="lt1"/>
                </a:solidFill>
                <a:latin typeface="Book Antiqua"/>
                <a:ea typeface="Book Antiqua"/>
                <a:cs typeface="Book Antiqua"/>
                <a:sym typeface="Book Antiqua"/>
              </a:rPr>
              <a:t>2. There would be better consequences if they did </a:t>
            </a:r>
            <a:r>
              <a:rPr lang="en-GB" sz="2800" b="0" i="0" u="none" strike="noStrike" cap="none" dirty="0">
                <a:solidFill>
                  <a:srgbClr val="FFFF00"/>
                </a:solidFill>
                <a:latin typeface="Book Antiqua"/>
                <a:ea typeface="Book Antiqua"/>
                <a:cs typeface="Book Antiqua"/>
                <a:sym typeface="Book Antiqua"/>
              </a:rPr>
              <a:t>not</a:t>
            </a:r>
            <a:r>
              <a:rPr lang="en-GB" sz="2800" b="0" i="0" u="none" strike="noStrike" cap="none" dirty="0">
                <a:solidFill>
                  <a:schemeClr val="lt1"/>
                </a:solidFill>
                <a:latin typeface="Book Antiqua"/>
                <a:ea typeface="Book Antiqua"/>
                <a:cs typeface="Book Antiqua"/>
                <a:sym typeface="Book Antiqua"/>
              </a:rPr>
              <a:t> do their duty</a:t>
            </a:r>
            <a:endParaRPr sz="2800" b="0" i="0" u="none" strike="noStrike" cap="none" dirty="0">
              <a:solidFill>
                <a:schemeClr val="lt1"/>
              </a:solidFill>
              <a:latin typeface="Book Antiqua"/>
              <a:ea typeface="Book Antiqua"/>
              <a:cs typeface="Book Antiqua"/>
              <a:sym typeface="Book Antiqua"/>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Google Shape;173;p2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EAD594"/>
              </a:buClr>
              <a:buFont typeface="Lucida Sans"/>
              <a:buNone/>
            </a:pPr>
            <a:r>
              <a:rPr lang="en-GB" sz="3690" b="1" i="0" u="none" strike="noStrike" cap="none">
                <a:solidFill>
                  <a:srgbClr val="EAD594"/>
                </a:solidFill>
                <a:latin typeface="Lucida Sans"/>
                <a:ea typeface="Lucida Sans"/>
                <a:cs typeface="Lucida Sans"/>
                <a:sym typeface="Lucida Sans"/>
              </a:rPr>
              <a:t>Kantian ethics – some key points</a:t>
            </a:r>
            <a:endParaRPr sz="3690" b="1" i="0" u="none" strike="noStrike" cap="none">
              <a:solidFill>
                <a:srgbClr val="EAD594"/>
              </a:solidFill>
              <a:latin typeface="Lucida Sans"/>
              <a:ea typeface="Lucida Sans"/>
              <a:cs typeface="Lucida Sans"/>
              <a:sym typeface="Lucida Sans"/>
            </a:endParaRPr>
          </a:p>
        </p:txBody>
      </p:sp>
      <p:sp>
        <p:nvSpPr>
          <p:cNvPr id="174" name="Google Shape;174;p25"/>
          <p:cNvSpPr txBox="1">
            <a:spLocks noGrp="1"/>
          </p:cNvSpPr>
          <p:nvPr>
            <p:ph type="body" idx="1"/>
          </p:nvPr>
        </p:nvSpPr>
        <p:spPr>
          <a:xfrm>
            <a:off x="457200" y="1600200"/>
            <a:ext cx="8229600" cy="4709100"/>
          </a:xfrm>
          <a:prstGeom prst="rect">
            <a:avLst/>
          </a:prstGeom>
          <a:noFill/>
          <a:ln>
            <a:noFill/>
          </a:ln>
        </p:spPr>
        <p:txBody>
          <a:bodyPr spcFirstLastPara="1" wrap="square" lIns="91425" tIns="45700" rIns="91425" bIns="45700" anchor="t" anchorCtr="0">
            <a:noAutofit/>
          </a:bodyPr>
          <a:lstStyle/>
          <a:p>
            <a:pPr marL="548640" marR="0" lvl="0" indent="-421640" algn="l" rtl="0">
              <a:lnSpc>
                <a:spcPct val="90000"/>
              </a:lnSpc>
              <a:spcBef>
                <a:spcPts val="0"/>
              </a:spcBef>
              <a:spcAft>
                <a:spcPts val="0"/>
              </a:spcAft>
              <a:buClr>
                <a:srgbClr val="F9F9F9"/>
              </a:buClr>
              <a:buSzPts val="1683"/>
              <a:buFont typeface="Noto Sans Symbols"/>
              <a:buChar char="⬜"/>
            </a:pPr>
            <a:r>
              <a:rPr lang="en-GB" sz="2590"/>
              <a:t>Kantian Ethics is ABSOLUTIST</a:t>
            </a:r>
            <a:r>
              <a:rPr lang="en-GB" sz="2590" b="0" i="0" u="none" strike="noStrike" cap="none">
                <a:solidFill>
                  <a:schemeClr val="lt1"/>
                </a:solidFill>
                <a:latin typeface="Book Antiqua"/>
                <a:ea typeface="Book Antiqua"/>
                <a:cs typeface="Book Antiqua"/>
                <a:sym typeface="Book Antiqua"/>
              </a:rPr>
              <a:t> and DEONTOLOGICAL – the theory says that there are </a:t>
            </a:r>
            <a:r>
              <a:rPr lang="en-GB" sz="2590" b="0" i="0" u="none" strike="noStrike" cap="none">
                <a:solidFill>
                  <a:srgbClr val="FFFF00"/>
                </a:solidFill>
                <a:latin typeface="Book Antiqua"/>
                <a:ea typeface="Book Antiqua"/>
                <a:cs typeface="Book Antiqua"/>
                <a:sym typeface="Book Antiqua"/>
              </a:rPr>
              <a:t>some actions that are </a:t>
            </a:r>
            <a:r>
              <a:rPr lang="en-GB" sz="2590" b="1" i="0" u="none" strike="noStrike" cap="none">
                <a:solidFill>
                  <a:srgbClr val="FFFF00"/>
                </a:solidFill>
              </a:rPr>
              <a:t>always right/wrong</a:t>
            </a:r>
            <a:r>
              <a:rPr lang="en-GB" sz="2590" b="0" i="0" u="none" strike="noStrike" cap="none">
                <a:solidFill>
                  <a:srgbClr val="FFFF00"/>
                </a:solidFill>
                <a:latin typeface="Book Antiqua"/>
                <a:ea typeface="Book Antiqua"/>
                <a:cs typeface="Book Antiqua"/>
                <a:sym typeface="Book Antiqua"/>
              </a:rPr>
              <a:t> </a:t>
            </a:r>
            <a:r>
              <a:rPr lang="en-GB" sz="2590">
                <a:solidFill>
                  <a:srgbClr val="F9F9F9"/>
                </a:solidFill>
              </a:rPr>
              <a:t>and </a:t>
            </a:r>
            <a:r>
              <a:rPr lang="en-GB" sz="2590">
                <a:solidFill>
                  <a:srgbClr val="FFFF00"/>
                </a:solidFill>
              </a:rPr>
              <a:t>they are right/wrong </a:t>
            </a:r>
            <a:r>
              <a:rPr lang="en-GB" sz="2590" b="0" i="0" u="none" strike="noStrike" cap="none">
                <a:solidFill>
                  <a:srgbClr val="FFFF00"/>
                </a:solidFill>
                <a:latin typeface="Book Antiqua"/>
                <a:ea typeface="Book Antiqua"/>
                <a:cs typeface="Book Antiqua"/>
                <a:sym typeface="Book Antiqua"/>
              </a:rPr>
              <a:t>regardless of consequences </a:t>
            </a:r>
            <a:endParaRPr>
              <a:solidFill>
                <a:srgbClr val="FFFF00"/>
              </a:solidFill>
            </a:endParaRPr>
          </a:p>
          <a:p>
            <a:pPr marL="548640" marR="0" lvl="0" indent="-421640" algn="l" rtl="0">
              <a:lnSpc>
                <a:spcPct val="90000"/>
              </a:lnSpc>
              <a:spcBef>
                <a:spcPts val="518"/>
              </a:spcBef>
              <a:spcAft>
                <a:spcPts val="0"/>
              </a:spcAft>
              <a:buClr>
                <a:srgbClr val="F9F9F9"/>
              </a:buClr>
              <a:buSzPts val="1683"/>
              <a:buFont typeface="Noto Sans Symbols"/>
              <a:buChar char="⬜"/>
            </a:pPr>
            <a:r>
              <a:rPr lang="en-GB" sz="2590" b="1"/>
              <a:t>Your Duty IS your duty - it doesn’t change. It doesn’t matter what you feel like or what the consequences are.</a:t>
            </a:r>
            <a:endParaRPr sz="2590" b="1"/>
          </a:p>
          <a:p>
            <a:pPr marL="548640" marR="0" lvl="0" indent="-479202" algn="l" rtl="0">
              <a:lnSpc>
                <a:spcPct val="90000"/>
              </a:lnSpc>
              <a:spcBef>
                <a:spcPts val="518"/>
              </a:spcBef>
              <a:spcAft>
                <a:spcPts val="0"/>
              </a:spcAft>
              <a:buClr>
                <a:srgbClr val="F9F9F9"/>
              </a:buClr>
              <a:buSzPts val="2590"/>
              <a:buFont typeface="Noto Sans Symbols"/>
              <a:buChar char="⬜"/>
            </a:pPr>
            <a:r>
              <a:rPr lang="en-GB" sz="2590" b="1"/>
              <a:t>Do Your Duty! It makes </a:t>
            </a:r>
            <a:r>
              <a:rPr lang="en-GB" sz="2590" b="1">
                <a:solidFill>
                  <a:srgbClr val="FFFF00"/>
                </a:solidFill>
              </a:rPr>
              <a:t>logical </a:t>
            </a:r>
            <a:r>
              <a:rPr lang="en-GB" sz="2590" b="1"/>
              <a:t>sense</a:t>
            </a:r>
            <a:endParaRPr sz="2590" b="1"/>
          </a:p>
        </p:txBody>
      </p:sp>
      <p:sp>
        <p:nvSpPr>
          <p:cNvPr id="175" name="Google Shape;175;p25"/>
          <p:cNvSpPr/>
          <p:nvPr/>
        </p:nvSpPr>
        <p:spPr>
          <a:xfrm rot="-313229">
            <a:off x="566980" y="4927954"/>
            <a:ext cx="8061439" cy="1348693"/>
          </a:xfrm>
          <a:prstGeom prst="ellipse">
            <a:avLst/>
          </a:prstGeom>
          <a:solidFill>
            <a:schemeClr val="accent1"/>
          </a:solidFill>
          <a:ln w="25400" cap="flat" cmpd="sng">
            <a:solidFill>
              <a:srgbClr val="96874A"/>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GB" sz="1800" b="1">
                <a:solidFill>
                  <a:schemeClr val="lt1"/>
                </a:solidFill>
                <a:latin typeface="Book Antiqua"/>
                <a:ea typeface="Book Antiqua"/>
                <a:cs typeface="Book Antiqua"/>
                <a:sym typeface="Book Antiqua"/>
              </a:rPr>
              <a:t>Next Time: How do I work out what my duty is?</a:t>
            </a:r>
            <a:endParaRPr sz="1800" b="1" i="0" u="none" strike="noStrike" cap="none">
              <a:solidFill>
                <a:schemeClr val="lt1"/>
              </a:solidFill>
              <a:latin typeface="Book Antiqua"/>
              <a:ea typeface="Book Antiqua"/>
              <a:cs typeface="Book Antiqua"/>
              <a:sym typeface="Book Antiqua"/>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Google Shape;180;p26"/>
          <p:cNvSpPr txBox="1">
            <a:spLocks noGrp="1"/>
          </p:cNvSpPr>
          <p:nvPr>
            <p:ph type="title"/>
          </p:nvPr>
        </p:nvSpPr>
        <p:spPr>
          <a:xfrm>
            <a:off x="457200" y="274638"/>
            <a:ext cx="8229600" cy="1143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GB"/>
              <a:t>Task 2</a:t>
            </a:r>
            <a:endParaRPr/>
          </a:p>
        </p:txBody>
      </p:sp>
      <p:sp>
        <p:nvSpPr>
          <p:cNvPr id="181" name="Google Shape;181;p26"/>
          <p:cNvSpPr txBox="1">
            <a:spLocks noGrp="1"/>
          </p:cNvSpPr>
          <p:nvPr>
            <p:ph type="body" idx="1"/>
          </p:nvPr>
        </p:nvSpPr>
        <p:spPr>
          <a:xfrm>
            <a:off x="457200" y="1600200"/>
            <a:ext cx="8229600" cy="4709100"/>
          </a:xfrm>
          <a:prstGeom prst="rect">
            <a:avLst/>
          </a:prstGeom>
        </p:spPr>
        <p:txBody>
          <a:bodyPr spcFirstLastPara="1" wrap="square" lIns="91425" tIns="91425" rIns="91425" bIns="91425" anchor="t" anchorCtr="0">
            <a:noAutofit/>
          </a:bodyPr>
          <a:lstStyle/>
          <a:p>
            <a:pPr marL="0" lvl="0" indent="0" algn="l" rtl="0">
              <a:spcBef>
                <a:spcPts val="560"/>
              </a:spcBef>
              <a:spcAft>
                <a:spcPts val="0"/>
              </a:spcAft>
              <a:buNone/>
            </a:pPr>
            <a:r>
              <a:rPr lang="en-GB" dirty="0"/>
              <a:t>Use this </a:t>
            </a:r>
            <a:r>
              <a:rPr lang="en-GB" dirty="0" err="1"/>
              <a:t>ppt</a:t>
            </a:r>
            <a:r>
              <a:rPr lang="en-GB" dirty="0"/>
              <a:t> and p18 of the </a:t>
            </a:r>
            <a:r>
              <a:rPr lang="en-GB" dirty="0" smtClean="0"/>
              <a:t>Eyre &amp; </a:t>
            </a:r>
            <a:r>
              <a:rPr lang="en-GB" dirty="0" err="1" smtClean="0"/>
              <a:t>Waterfield</a:t>
            </a:r>
            <a:r>
              <a:rPr lang="en-GB" dirty="0" smtClean="0"/>
              <a:t> revision guide. </a:t>
            </a:r>
            <a:endParaRPr dirty="0"/>
          </a:p>
          <a:p>
            <a:pPr marL="0" lvl="0" indent="0" algn="l" rtl="0">
              <a:spcBef>
                <a:spcPts val="560"/>
              </a:spcBef>
              <a:spcAft>
                <a:spcPts val="0"/>
              </a:spcAft>
              <a:buNone/>
            </a:pPr>
            <a:endParaRPr dirty="0"/>
          </a:p>
          <a:p>
            <a:pPr marL="0" lvl="0" indent="0" algn="l" rtl="0">
              <a:spcBef>
                <a:spcPts val="560"/>
              </a:spcBef>
              <a:spcAft>
                <a:spcPts val="0"/>
              </a:spcAft>
              <a:buNone/>
            </a:pPr>
            <a:r>
              <a:rPr lang="en-GB" dirty="0"/>
              <a:t>Write a paragraph explaining Kant’s ideas on Good Will and Duty. </a:t>
            </a:r>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27"/>
          <p:cNvSpPr txBox="1">
            <a:spLocks noGrp="1"/>
          </p:cNvSpPr>
          <p:nvPr>
            <p:ph type="title"/>
          </p:nvPr>
        </p:nvSpPr>
        <p:spPr>
          <a:xfrm>
            <a:off x="251520" y="274638"/>
            <a:ext cx="7416824"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EAD594"/>
              </a:buClr>
              <a:buFont typeface="Lucida Sans"/>
              <a:buNone/>
            </a:pPr>
            <a:r>
              <a:rPr lang="en-GB"/>
              <a:t>Task 3</a:t>
            </a:r>
            <a:endParaRPr sz="4100" b="1" i="0" u="none" strike="noStrike" cap="none">
              <a:solidFill>
                <a:srgbClr val="EAD594"/>
              </a:solidFill>
              <a:latin typeface="Lucida Sans"/>
              <a:ea typeface="Lucida Sans"/>
              <a:cs typeface="Lucida Sans"/>
              <a:sym typeface="Lucida Sans"/>
            </a:endParaRPr>
          </a:p>
        </p:txBody>
      </p:sp>
      <p:sp>
        <p:nvSpPr>
          <p:cNvPr id="187" name="Google Shape;187;p27"/>
          <p:cNvSpPr txBox="1">
            <a:spLocks noGrp="1"/>
          </p:cNvSpPr>
          <p:nvPr>
            <p:ph type="body" idx="1"/>
          </p:nvPr>
        </p:nvSpPr>
        <p:spPr>
          <a:xfrm>
            <a:off x="179512" y="1600200"/>
            <a:ext cx="6264696" cy="4925144"/>
          </a:xfrm>
          <a:prstGeom prst="rect">
            <a:avLst/>
          </a:prstGeom>
          <a:noFill/>
          <a:ln>
            <a:noFill/>
          </a:ln>
        </p:spPr>
        <p:txBody>
          <a:bodyPr spcFirstLastPara="1" wrap="square" lIns="91425" tIns="45700" rIns="91425" bIns="45700" anchor="t" anchorCtr="0">
            <a:noAutofit/>
          </a:bodyPr>
          <a:lstStyle/>
          <a:p>
            <a:pPr marL="651510" marR="0" lvl="0" indent="-561943" algn="l" rtl="0">
              <a:lnSpc>
                <a:spcPct val="80000"/>
              </a:lnSpc>
              <a:spcBef>
                <a:spcPts val="0"/>
              </a:spcBef>
              <a:spcAft>
                <a:spcPts val="0"/>
              </a:spcAft>
              <a:buClr>
                <a:srgbClr val="F9F9F9"/>
              </a:buClr>
              <a:buSzPts val="2000"/>
              <a:buFont typeface="Lucida Sans"/>
              <a:buAutoNum type="arabicPeriod"/>
            </a:pPr>
            <a:r>
              <a:rPr lang="en-GB" sz="2000" b="0" i="0" u="none" strike="noStrike" cap="none">
                <a:solidFill>
                  <a:schemeClr val="lt1"/>
                </a:solidFill>
                <a:latin typeface="Book Antiqua"/>
                <a:ea typeface="Book Antiqua"/>
                <a:cs typeface="Book Antiqua"/>
                <a:sym typeface="Book Antiqua"/>
              </a:rPr>
              <a:t>Your teacher is teaching your class really well. She plans to use your results when she next applies for a promotion.</a:t>
            </a:r>
            <a:endParaRPr sz="2000"/>
          </a:p>
          <a:p>
            <a:pPr marL="651510" marR="0" lvl="0" indent="-561943" algn="l" rtl="0">
              <a:lnSpc>
                <a:spcPct val="80000"/>
              </a:lnSpc>
              <a:spcBef>
                <a:spcPts val="434"/>
              </a:spcBef>
              <a:spcAft>
                <a:spcPts val="0"/>
              </a:spcAft>
              <a:buClr>
                <a:srgbClr val="F9F9F9"/>
              </a:buClr>
              <a:buSzPts val="2000"/>
              <a:buFont typeface="Lucida Sans"/>
              <a:buAutoNum type="arabicPeriod"/>
            </a:pPr>
            <a:r>
              <a:rPr lang="en-GB" sz="2000" b="0" i="0" u="none" strike="noStrike" cap="none">
                <a:solidFill>
                  <a:schemeClr val="lt1"/>
                </a:solidFill>
                <a:latin typeface="Book Antiqua"/>
                <a:ea typeface="Book Antiqua"/>
                <a:cs typeface="Book Antiqua"/>
                <a:sym typeface="Book Antiqua"/>
              </a:rPr>
              <a:t>The local shopkeeper charges fair prices and will tell you if you accidentally pay too much. He knows that honesty is good for business</a:t>
            </a:r>
            <a:endParaRPr sz="2000"/>
          </a:p>
          <a:p>
            <a:pPr marL="651510" marR="0" lvl="0" indent="-561943" algn="l" rtl="0">
              <a:lnSpc>
                <a:spcPct val="80000"/>
              </a:lnSpc>
              <a:spcBef>
                <a:spcPts val="434"/>
              </a:spcBef>
              <a:spcAft>
                <a:spcPts val="0"/>
              </a:spcAft>
              <a:buClr>
                <a:srgbClr val="F9F9F9"/>
              </a:buClr>
              <a:buSzPts val="2000"/>
              <a:buFont typeface="Lucida Sans"/>
              <a:buAutoNum type="arabicPeriod"/>
            </a:pPr>
            <a:r>
              <a:rPr lang="en-GB" sz="2000" b="0" i="0" u="none" strike="noStrike" cap="none">
                <a:solidFill>
                  <a:schemeClr val="lt1"/>
                </a:solidFill>
                <a:latin typeface="Book Antiqua"/>
                <a:ea typeface="Book Antiqua"/>
                <a:cs typeface="Book Antiqua"/>
                <a:sym typeface="Book Antiqua"/>
              </a:rPr>
              <a:t>You promised your gran that you would visit but you have no intention of going. She is very forgetful anyway</a:t>
            </a:r>
            <a:endParaRPr sz="2000"/>
          </a:p>
          <a:p>
            <a:pPr marL="651510" marR="0" lvl="0" indent="-561943" algn="l" rtl="0">
              <a:lnSpc>
                <a:spcPct val="80000"/>
              </a:lnSpc>
              <a:spcBef>
                <a:spcPts val="434"/>
              </a:spcBef>
              <a:spcAft>
                <a:spcPts val="0"/>
              </a:spcAft>
              <a:buClr>
                <a:srgbClr val="F9F9F9"/>
              </a:buClr>
              <a:buSzPts val="2000"/>
              <a:buFont typeface="Lucida Sans"/>
              <a:buAutoNum type="arabicPeriod"/>
            </a:pPr>
            <a:r>
              <a:rPr lang="en-GB" sz="2000" b="0" i="0" u="none" strike="noStrike" cap="none">
                <a:solidFill>
                  <a:schemeClr val="lt1"/>
                </a:solidFill>
                <a:latin typeface="Book Antiqua"/>
                <a:ea typeface="Book Antiqua"/>
                <a:cs typeface="Book Antiqua"/>
                <a:sym typeface="Book Antiqua"/>
              </a:rPr>
              <a:t>Steve and his 3 friends push their car that has run out of fuel. Steve notices that the friends are strong enough to push the car without him. So he walks along pretending to push. </a:t>
            </a:r>
            <a:endParaRPr sz="2000"/>
          </a:p>
          <a:p>
            <a:pPr marL="548640" marR="0" lvl="0" indent="-332073" algn="l" rtl="0">
              <a:lnSpc>
                <a:spcPct val="80000"/>
              </a:lnSpc>
              <a:spcBef>
                <a:spcPts val="434"/>
              </a:spcBef>
              <a:spcAft>
                <a:spcPts val="0"/>
              </a:spcAft>
              <a:buClr>
                <a:srgbClr val="F9F9F9"/>
              </a:buClr>
              <a:buSzPts val="1411"/>
              <a:buFont typeface="Noto Sans Symbols"/>
              <a:buNone/>
            </a:pPr>
            <a:endParaRPr sz="2170" b="0" i="0" u="none" strike="noStrike" cap="none">
              <a:solidFill>
                <a:schemeClr val="lt1"/>
              </a:solidFill>
              <a:latin typeface="Book Antiqua"/>
              <a:ea typeface="Book Antiqua"/>
              <a:cs typeface="Book Antiqua"/>
              <a:sym typeface="Book Antiqua"/>
            </a:endParaRPr>
          </a:p>
        </p:txBody>
      </p:sp>
      <p:pic>
        <p:nvPicPr>
          <p:cNvPr id="188" name="Google Shape;188;p27"/>
          <p:cNvPicPr preferRelativeResize="0"/>
          <p:nvPr/>
        </p:nvPicPr>
        <p:blipFill rotWithShape="1">
          <a:blip r:embed="rId3">
            <a:alphaModFix/>
          </a:blip>
          <a:srcRect/>
          <a:stretch/>
        </p:blipFill>
        <p:spPr>
          <a:xfrm>
            <a:off x="6300192" y="2204864"/>
            <a:ext cx="2736304" cy="1600200"/>
          </a:xfrm>
          <a:prstGeom prst="rect">
            <a:avLst/>
          </a:prstGeom>
          <a:noFill/>
          <a:ln>
            <a:noFill/>
          </a:ln>
        </p:spPr>
      </p:pic>
      <p:sp>
        <p:nvSpPr>
          <p:cNvPr id="189" name="Google Shape;189;p27"/>
          <p:cNvSpPr txBox="1"/>
          <p:nvPr/>
        </p:nvSpPr>
        <p:spPr>
          <a:xfrm>
            <a:off x="7740352" y="3140968"/>
            <a:ext cx="288032" cy="461665"/>
          </a:xfrm>
          <a:prstGeom prst="rect">
            <a:avLst/>
          </a:prstGeom>
          <a:solidFill>
            <a:srgbClr val="00B05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2400" b="1" i="0" u="none" strike="noStrike" cap="none">
                <a:solidFill>
                  <a:schemeClr val="lt1"/>
                </a:solidFill>
                <a:latin typeface="Book Antiqua"/>
                <a:ea typeface="Book Antiqua"/>
                <a:cs typeface="Book Antiqua"/>
                <a:sym typeface="Book Antiqua"/>
              </a:rPr>
              <a:t>K</a:t>
            </a:r>
            <a:endParaRPr sz="2400" b="1">
              <a:solidFill>
                <a:schemeClr val="lt1"/>
              </a:solidFill>
              <a:latin typeface="Book Antiqua"/>
              <a:ea typeface="Book Antiqua"/>
              <a:cs typeface="Book Antiqua"/>
              <a:sym typeface="Book Antiqua"/>
            </a:endParaRPr>
          </a:p>
        </p:txBody>
      </p:sp>
      <p:sp>
        <p:nvSpPr>
          <p:cNvPr id="190" name="Google Shape;190;p27"/>
          <p:cNvSpPr txBox="1"/>
          <p:nvPr/>
        </p:nvSpPr>
        <p:spPr>
          <a:xfrm>
            <a:off x="1057975" y="5478850"/>
            <a:ext cx="5743500" cy="1039200"/>
          </a:xfrm>
          <a:prstGeom prst="rect">
            <a:avLst/>
          </a:prstGeom>
          <a:solidFill>
            <a:schemeClr val="lt1"/>
          </a:solid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GB" sz="2000" b="1">
                <a:latin typeface="Book Antiqua"/>
                <a:ea typeface="Book Antiqua"/>
                <a:cs typeface="Book Antiqua"/>
                <a:sym typeface="Book Antiqua"/>
              </a:rPr>
              <a:t>Kant’s thoughts about the dilemmas above would be very similar. What would he say might be the issue in these cases?</a:t>
            </a:r>
            <a:endParaRPr sz="2000" b="1">
              <a:latin typeface="Book Antiqua"/>
              <a:ea typeface="Book Antiqua"/>
              <a:cs typeface="Book Antiqua"/>
              <a:sym typeface="Book Antiqua"/>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28"/>
          <p:cNvSpPr txBox="1">
            <a:spLocks noGrp="1"/>
          </p:cNvSpPr>
          <p:nvPr>
            <p:ph type="title"/>
          </p:nvPr>
        </p:nvSpPr>
        <p:spPr>
          <a:xfrm>
            <a:off x="457200" y="274638"/>
            <a:ext cx="8229600" cy="1143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GB"/>
              <a:t>Task 4</a:t>
            </a:r>
            <a:endParaRPr/>
          </a:p>
        </p:txBody>
      </p:sp>
      <p:sp>
        <p:nvSpPr>
          <p:cNvPr id="196" name="Google Shape;196;p28"/>
          <p:cNvSpPr txBox="1">
            <a:spLocks noGrp="1"/>
          </p:cNvSpPr>
          <p:nvPr>
            <p:ph type="body" idx="1"/>
          </p:nvPr>
        </p:nvSpPr>
        <p:spPr>
          <a:xfrm>
            <a:off x="457200" y="1600200"/>
            <a:ext cx="8229600" cy="4709100"/>
          </a:xfrm>
          <a:prstGeom prst="rect">
            <a:avLst/>
          </a:prstGeom>
        </p:spPr>
        <p:txBody>
          <a:bodyPr spcFirstLastPara="1" wrap="square" lIns="91425" tIns="91425" rIns="91425" bIns="91425" anchor="t" anchorCtr="0">
            <a:noAutofit/>
          </a:bodyPr>
          <a:lstStyle/>
          <a:p>
            <a:pPr marL="0" lvl="0" indent="0" algn="l" rtl="0">
              <a:spcBef>
                <a:spcPts val="560"/>
              </a:spcBef>
              <a:spcAft>
                <a:spcPts val="0"/>
              </a:spcAft>
              <a:buNone/>
            </a:pPr>
            <a:r>
              <a:rPr lang="en-GB"/>
              <a:t>Copy and Complete the Table</a:t>
            </a:r>
            <a:endParaRPr/>
          </a:p>
        </p:txBody>
      </p:sp>
      <p:graphicFrame>
        <p:nvGraphicFramePr>
          <p:cNvPr id="197" name="Google Shape;197;p28"/>
          <p:cNvGraphicFramePr/>
          <p:nvPr/>
        </p:nvGraphicFramePr>
        <p:xfrm>
          <a:off x="83475" y="2476500"/>
          <a:ext cx="8873175" cy="3609210"/>
        </p:xfrm>
        <a:graphic>
          <a:graphicData uri="http://schemas.openxmlformats.org/drawingml/2006/table">
            <a:tbl>
              <a:tblPr>
                <a:noFill/>
                <a:tableStyleId>{BFDC5762-0B2E-437D-A807-A6769F54F821}</a:tableStyleId>
              </a:tblPr>
              <a:tblGrid>
                <a:gridCol w="2957725">
                  <a:extLst>
                    <a:ext uri="{9D8B030D-6E8A-4147-A177-3AD203B41FA5}">
                      <a16:colId xmlns:a16="http://schemas.microsoft.com/office/drawing/2014/main" val="20000"/>
                    </a:ext>
                  </a:extLst>
                </a:gridCol>
                <a:gridCol w="2957725">
                  <a:extLst>
                    <a:ext uri="{9D8B030D-6E8A-4147-A177-3AD203B41FA5}">
                      <a16:colId xmlns:a16="http://schemas.microsoft.com/office/drawing/2014/main" val="20001"/>
                    </a:ext>
                  </a:extLst>
                </a:gridCol>
                <a:gridCol w="2957725">
                  <a:extLst>
                    <a:ext uri="{9D8B030D-6E8A-4147-A177-3AD203B41FA5}">
                      <a16:colId xmlns:a16="http://schemas.microsoft.com/office/drawing/2014/main" val="20002"/>
                    </a:ext>
                  </a:extLst>
                </a:gridCol>
              </a:tblGrid>
              <a:tr h="688950">
                <a:tc>
                  <a:txBody>
                    <a:bodyPr/>
                    <a:lstStyle/>
                    <a:p>
                      <a:pPr marL="0" lvl="0" indent="0" algn="l" rtl="0">
                        <a:spcBef>
                          <a:spcPts val="0"/>
                        </a:spcBef>
                        <a:spcAft>
                          <a:spcPts val="0"/>
                        </a:spcAft>
                        <a:buNone/>
                      </a:pPr>
                      <a:r>
                        <a:rPr lang="en-GB" sz="2200" b="1"/>
                        <a:t>Theory</a:t>
                      </a:r>
                      <a:endParaRPr sz="2200" b="1"/>
                    </a:p>
                  </a:txBody>
                  <a:tcPr marL="91425" marR="91425" marT="91425" marB="91425">
                    <a:solidFill>
                      <a:schemeClr val="lt1"/>
                    </a:solidFill>
                  </a:tcPr>
                </a:tc>
                <a:tc>
                  <a:txBody>
                    <a:bodyPr/>
                    <a:lstStyle/>
                    <a:p>
                      <a:pPr marL="0" lvl="0" indent="0" algn="l" rtl="0">
                        <a:spcBef>
                          <a:spcPts val="0"/>
                        </a:spcBef>
                        <a:spcAft>
                          <a:spcPts val="0"/>
                        </a:spcAft>
                        <a:buNone/>
                      </a:pPr>
                      <a:r>
                        <a:rPr lang="en-GB" sz="2200" b="1"/>
                        <a:t>Absolute or Relative</a:t>
                      </a:r>
                      <a:endParaRPr sz="2200" b="1"/>
                    </a:p>
                  </a:txBody>
                  <a:tcPr marL="91425" marR="91425" marT="91425" marB="91425">
                    <a:solidFill>
                      <a:schemeClr val="lt1"/>
                    </a:solidFill>
                  </a:tcPr>
                </a:tc>
                <a:tc>
                  <a:txBody>
                    <a:bodyPr/>
                    <a:lstStyle/>
                    <a:p>
                      <a:pPr marL="0" lvl="0" indent="0" algn="l" rtl="0">
                        <a:spcBef>
                          <a:spcPts val="0"/>
                        </a:spcBef>
                        <a:spcAft>
                          <a:spcPts val="0"/>
                        </a:spcAft>
                        <a:buNone/>
                      </a:pPr>
                      <a:r>
                        <a:rPr lang="en-GB" sz="2200" b="1"/>
                        <a:t>Deontolgical or Teleological</a:t>
                      </a:r>
                      <a:endParaRPr sz="2200" b="1"/>
                    </a:p>
                  </a:txBody>
                  <a:tcPr marL="91425" marR="91425" marT="91425" marB="91425">
                    <a:solidFill>
                      <a:schemeClr val="lt1"/>
                    </a:solidFill>
                  </a:tcPr>
                </a:tc>
                <a:extLst>
                  <a:ext uri="{0D108BD9-81ED-4DB2-BD59-A6C34878D82A}">
                    <a16:rowId xmlns:a16="http://schemas.microsoft.com/office/drawing/2014/main" val="10000"/>
                  </a:ext>
                </a:extLst>
              </a:tr>
              <a:tr h="688950">
                <a:tc>
                  <a:txBody>
                    <a:bodyPr/>
                    <a:lstStyle/>
                    <a:p>
                      <a:pPr marL="0" lvl="0" indent="0" algn="l" rtl="0">
                        <a:spcBef>
                          <a:spcPts val="0"/>
                        </a:spcBef>
                        <a:spcAft>
                          <a:spcPts val="0"/>
                        </a:spcAft>
                        <a:buNone/>
                      </a:pPr>
                      <a:r>
                        <a:rPr lang="en-GB" sz="2200"/>
                        <a:t>Utilitarianism</a:t>
                      </a:r>
                      <a:endParaRPr sz="2200"/>
                    </a:p>
                  </a:txBody>
                  <a:tcPr marL="91425" marR="91425" marT="91425" marB="91425">
                    <a:solidFill>
                      <a:schemeClr val="lt1"/>
                    </a:solidFill>
                  </a:tcPr>
                </a:tc>
                <a:tc>
                  <a:txBody>
                    <a:bodyPr/>
                    <a:lstStyle/>
                    <a:p>
                      <a:pPr marL="0" lvl="0" indent="0" algn="l" rtl="0">
                        <a:spcBef>
                          <a:spcPts val="0"/>
                        </a:spcBef>
                        <a:spcAft>
                          <a:spcPts val="0"/>
                        </a:spcAft>
                        <a:buNone/>
                      </a:pPr>
                      <a:r>
                        <a:rPr lang="en-GB" sz="2200"/>
                        <a:t>Relative</a:t>
                      </a:r>
                      <a:endParaRPr sz="2200"/>
                    </a:p>
                  </a:txBody>
                  <a:tcPr marL="91425" marR="91425" marT="91425" marB="91425">
                    <a:solidFill>
                      <a:schemeClr val="lt1"/>
                    </a:solidFill>
                  </a:tcPr>
                </a:tc>
                <a:tc>
                  <a:txBody>
                    <a:bodyPr/>
                    <a:lstStyle/>
                    <a:p>
                      <a:pPr marL="0" lvl="0" indent="0" algn="l" rtl="0">
                        <a:spcBef>
                          <a:spcPts val="0"/>
                        </a:spcBef>
                        <a:spcAft>
                          <a:spcPts val="0"/>
                        </a:spcAft>
                        <a:buNone/>
                      </a:pPr>
                      <a:r>
                        <a:rPr lang="en-GB" sz="2200"/>
                        <a:t>Teleological</a:t>
                      </a:r>
                      <a:endParaRPr sz="2200"/>
                    </a:p>
                  </a:txBody>
                  <a:tcPr marL="91425" marR="91425" marT="91425" marB="91425">
                    <a:solidFill>
                      <a:schemeClr val="lt1"/>
                    </a:solidFill>
                  </a:tcPr>
                </a:tc>
                <a:extLst>
                  <a:ext uri="{0D108BD9-81ED-4DB2-BD59-A6C34878D82A}">
                    <a16:rowId xmlns:a16="http://schemas.microsoft.com/office/drawing/2014/main" val="10001"/>
                  </a:ext>
                </a:extLst>
              </a:tr>
              <a:tr h="688950">
                <a:tc>
                  <a:txBody>
                    <a:bodyPr/>
                    <a:lstStyle/>
                    <a:p>
                      <a:pPr marL="0" lvl="0" indent="0" algn="l" rtl="0">
                        <a:spcBef>
                          <a:spcPts val="0"/>
                        </a:spcBef>
                        <a:spcAft>
                          <a:spcPts val="0"/>
                        </a:spcAft>
                        <a:buNone/>
                      </a:pPr>
                      <a:r>
                        <a:rPr lang="en-GB" sz="2200"/>
                        <a:t>Natural Law</a:t>
                      </a:r>
                      <a:endParaRPr sz="2200"/>
                    </a:p>
                  </a:txBody>
                  <a:tcPr marL="91425" marR="91425" marT="91425" marB="91425">
                    <a:solidFill>
                      <a:schemeClr val="lt1"/>
                    </a:solidFill>
                  </a:tcPr>
                </a:tc>
                <a:tc>
                  <a:txBody>
                    <a:bodyPr/>
                    <a:lstStyle/>
                    <a:p>
                      <a:pPr marL="0" lvl="0" indent="0" algn="l" rtl="0">
                        <a:spcBef>
                          <a:spcPts val="0"/>
                        </a:spcBef>
                        <a:spcAft>
                          <a:spcPts val="0"/>
                        </a:spcAft>
                        <a:buNone/>
                      </a:pPr>
                      <a:endParaRPr sz="2200"/>
                    </a:p>
                  </a:txBody>
                  <a:tcPr marL="91425" marR="91425" marT="91425" marB="91425">
                    <a:solidFill>
                      <a:schemeClr val="lt1"/>
                    </a:solidFill>
                  </a:tcPr>
                </a:tc>
                <a:tc>
                  <a:txBody>
                    <a:bodyPr/>
                    <a:lstStyle/>
                    <a:p>
                      <a:pPr marL="0" lvl="0" indent="0" algn="l" rtl="0">
                        <a:spcBef>
                          <a:spcPts val="0"/>
                        </a:spcBef>
                        <a:spcAft>
                          <a:spcPts val="0"/>
                        </a:spcAft>
                        <a:buNone/>
                      </a:pPr>
                      <a:endParaRPr sz="2200"/>
                    </a:p>
                  </a:txBody>
                  <a:tcPr marL="91425" marR="91425" marT="91425" marB="91425">
                    <a:solidFill>
                      <a:schemeClr val="lt1"/>
                    </a:solidFill>
                  </a:tcPr>
                </a:tc>
                <a:extLst>
                  <a:ext uri="{0D108BD9-81ED-4DB2-BD59-A6C34878D82A}">
                    <a16:rowId xmlns:a16="http://schemas.microsoft.com/office/drawing/2014/main" val="10002"/>
                  </a:ext>
                </a:extLst>
              </a:tr>
              <a:tr h="688950">
                <a:tc>
                  <a:txBody>
                    <a:bodyPr/>
                    <a:lstStyle/>
                    <a:p>
                      <a:pPr marL="0" lvl="0" indent="0" algn="l" rtl="0">
                        <a:spcBef>
                          <a:spcPts val="0"/>
                        </a:spcBef>
                        <a:spcAft>
                          <a:spcPts val="0"/>
                        </a:spcAft>
                        <a:buNone/>
                      </a:pPr>
                      <a:r>
                        <a:rPr lang="en-GB" sz="2200"/>
                        <a:t>Situation Ethics</a:t>
                      </a:r>
                      <a:endParaRPr sz="2200"/>
                    </a:p>
                  </a:txBody>
                  <a:tcPr marL="91425" marR="91425" marT="91425" marB="91425">
                    <a:solidFill>
                      <a:schemeClr val="lt1"/>
                    </a:solidFill>
                  </a:tcPr>
                </a:tc>
                <a:tc>
                  <a:txBody>
                    <a:bodyPr/>
                    <a:lstStyle/>
                    <a:p>
                      <a:pPr marL="0" lvl="0" indent="0" algn="l" rtl="0">
                        <a:spcBef>
                          <a:spcPts val="0"/>
                        </a:spcBef>
                        <a:spcAft>
                          <a:spcPts val="0"/>
                        </a:spcAft>
                        <a:buNone/>
                      </a:pPr>
                      <a:endParaRPr sz="2200"/>
                    </a:p>
                  </a:txBody>
                  <a:tcPr marL="91425" marR="91425" marT="91425" marB="91425">
                    <a:solidFill>
                      <a:schemeClr val="lt1"/>
                    </a:solidFill>
                  </a:tcPr>
                </a:tc>
                <a:tc>
                  <a:txBody>
                    <a:bodyPr/>
                    <a:lstStyle/>
                    <a:p>
                      <a:pPr marL="0" lvl="0" indent="0" algn="l" rtl="0">
                        <a:spcBef>
                          <a:spcPts val="0"/>
                        </a:spcBef>
                        <a:spcAft>
                          <a:spcPts val="0"/>
                        </a:spcAft>
                        <a:buNone/>
                      </a:pPr>
                      <a:endParaRPr sz="2200"/>
                    </a:p>
                  </a:txBody>
                  <a:tcPr marL="91425" marR="91425" marT="91425" marB="91425">
                    <a:solidFill>
                      <a:schemeClr val="lt1"/>
                    </a:solidFill>
                  </a:tcPr>
                </a:tc>
                <a:extLst>
                  <a:ext uri="{0D108BD9-81ED-4DB2-BD59-A6C34878D82A}">
                    <a16:rowId xmlns:a16="http://schemas.microsoft.com/office/drawing/2014/main" val="10003"/>
                  </a:ext>
                </a:extLst>
              </a:tr>
              <a:tr h="688950">
                <a:tc>
                  <a:txBody>
                    <a:bodyPr/>
                    <a:lstStyle/>
                    <a:p>
                      <a:pPr marL="0" lvl="0" indent="0" algn="l" rtl="0">
                        <a:spcBef>
                          <a:spcPts val="0"/>
                        </a:spcBef>
                        <a:spcAft>
                          <a:spcPts val="0"/>
                        </a:spcAft>
                        <a:buNone/>
                      </a:pPr>
                      <a:r>
                        <a:rPr lang="en-GB" sz="2200"/>
                        <a:t>Kantian Ethics</a:t>
                      </a:r>
                      <a:endParaRPr sz="2200"/>
                    </a:p>
                  </a:txBody>
                  <a:tcPr marL="91425" marR="91425" marT="91425" marB="91425">
                    <a:solidFill>
                      <a:schemeClr val="lt1"/>
                    </a:solidFill>
                  </a:tcPr>
                </a:tc>
                <a:tc>
                  <a:txBody>
                    <a:bodyPr/>
                    <a:lstStyle/>
                    <a:p>
                      <a:pPr marL="0" lvl="0" indent="0" algn="l" rtl="0">
                        <a:spcBef>
                          <a:spcPts val="0"/>
                        </a:spcBef>
                        <a:spcAft>
                          <a:spcPts val="0"/>
                        </a:spcAft>
                        <a:buNone/>
                      </a:pPr>
                      <a:endParaRPr sz="2200"/>
                    </a:p>
                  </a:txBody>
                  <a:tcPr marL="91425" marR="91425" marT="91425" marB="91425">
                    <a:solidFill>
                      <a:schemeClr val="lt1"/>
                    </a:solidFill>
                  </a:tcPr>
                </a:tc>
                <a:tc>
                  <a:txBody>
                    <a:bodyPr/>
                    <a:lstStyle/>
                    <a:p>
                      <a:pPr marL="0" lvl="0" indent="0" algn="l" rtl="0">
                        <a:spcBef>
                          <a:spcPts val="0"/>
                        </a:spcBef>
                        <a:spcAft>
                          <a:spcPts val="0"/>
                        </a:spcAft>
                        <a:buNone/>
                      </a:pPr>
                      <a:endParaRPr sz="2200"/>
                    </a:p>
                  </a:txBody>
                  <a:tcPr marL="91425" marR="91425" marT="91425" marB="91425">
                    <a:solidFill>
                      <a:schemeClr val="lt1"/>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EAD594"/>
              </a:buClr>
              <a:buFont typeface="Lucida Sans"/>
              <a:buNone/>
            </a:pPr>
            <a:r>
              <a:rPr lang="en-GB" sz="4100" b="1" i="0" u="none" strike="noStrike" cap="none" dirty="0" smtClean="0">
                <a:solidFill>
                  <a:srgbClr val="EAD594"/>
                </a:solidFill>
                <a:latin typeface="Lucida Sans"/>
                <a:ea typeface="Lucida Sans"/>
                <a:cs typeface="Lucida Sans"/>
                <a:sym typeface="Lucida Sans"/>
              </a:rPr>
              <a:t>Topic Checklist</a:t>
            </a:r>
            <a:endParaRPr sz="4100" b="1" i="0" u="none" strike="noStrike" cap="none" dirty="0">
              <a:solidFill>
                <a:srgbClr val="EAD594"/>
              </a:solidFill>
              <a:latin typeface="Lucida Sans"/>
              <a:ea typeface="Lucida Sans"/>
              <a:cs typeface="Lucida Sans"/>
              <a:sym typeface="Lucida Sans"/>
            </a:endParaRPr>
          </a:p>
        </p:txBody>
      </p:sp>
      <p:sp>
        <p:nvSpPr>
          <p:cNvPr id="91" name="Google Shape;91;p14"/>
          <p:cNvSpPr txBox="1">
            <a:spLocks noGrp="1"/>
          </p:cNvSpPr>
          <p:nvPr>
            <p:ph type="body" idx="1"/>
          </p:nvPr>
        </p:nvSpPr>
        <p:spPr>
          <a:xfrm>
            <a:off x="227400" y="1328525"/>
            <a:ext cx="8629200" cy="5361900"/>
          </a:xfrm>
          <a:prstGeom prst="rect">
            <a:avLst/>
          </a:prstGeom>
          <a:solidFill>
            <a:srgbClr val="000000"/>
          </a:solidFill>
          <a:ln>
            <a:noFill/>
          </a:ln>
        </p:spPr>
        <p:txBody>
          <a:bodyPr spcFirstLastPara="1" wrap="square" lIns="91425" tIns="45700" rIns="91425" bIns="45700" anchor="t" anchorCtr="0">
            <a:noAutofit/>
          </a:bodyPr>
          <a:lstStyle/>
          <a:p>
            <a:pPr marL="548640" marR="0" lvl="0" indent="-306070" algn="l" rtl="0">
              <a:spcBef>
                <a:spcPts val="560"/>
              </a:spcBef>
              <a:spcAft>
                <a:spcPts val="0"/>
              </a:spcAft>
              <a:buClr>
                <a:schemeClr val="dk1"/>
              </a:buClr>
              <a:buSzPts val="1100"/>
              <a:buFont typeface="Arial"/>
              <a:buNone/>
            </a:pPr>
            <a:r>
              <a:rPr lang="en-GB" sz="2400">
                <a:solidFill>
                  <a:srgbClr val="F9F9F9"/>
                </a:solidFill>
                <a:latin typeface="Arial"/>
                <a:ea typeface="Arial"/>
                <a:cs typeface="Arial"/>
                <a:sym typeface="Arial"/>
              </a:rPr>
              <a:t>Explain how Kant uses the idea of duty in his ethical theory</a:t>
            </a:r>
            <a:endParaRPr sz="2400">
              <a:solidFill>
                <a:srgbClr val="F9F9F9"/>
              </a:solidFill>
              <a:latin typeface="Arial"/>
              <a:ea typeface="Arial"/>
              <a:cs typeface="Arial"/>
              <a:sym typeface="Arial"/>
            </a:endParaRPr>
          </a:p>
          <a:p>
            <a:pPr marL="548640" marR="0" lvl="0" indent="-306070" algn="l" rtl="0">
              <a:spcBef>
                <a:spcPts val="560"/>
              </a:spcBef>
              <a:spcAft>
                <a:spcPts val="0"/>
              </a:spcAft>
              <a:buClr>
                <a:schemeClr val="dk1"/>
              </a:buClr>
              <a:buSzPts val="1100"/>
              <a:buFont typeface="Arial"/>
              <a:buNone/>
            </a:pPr>
            <a:r>
              <a:rPr lang="en-GB" sz="2400">
                <a:solidFill>
                  <a:srgbClr val="F9F9F9"/>
                </a:solidFill>
                <a:latin typeface="Arial"/>
                <a:ea typeface="Arial"/>
                <a:cs typeface="Arial"/>
                <a:sym typeface="Arial"/>
              </a:rPr>
              <a:t>Explain the difference between hypothetical and categorical imperatives</a:t>
            </a:r>
            <a:endParaRPr sz="2400">
              <a:solidFill>
                <a:srgbClr val="F9F9F9"/>
              </a:solidFill>
              <a:latin typeface="Arial"/>
              <a:ea typeface="Arial"/>
              <a:cs typeface="Arial"/>
              <a:sym typeface="Arial"/>
            </a:endParaRPr>
          </a:p>
          <a:p>
            <a:pPr marL="548640" marR="0" lvl="0" indent="-306070" algn="l" rtl="0">
              <a:spcBef>
                <a:spcPts val="560"/>
              </a:spcBef>
              <a:spcAft>
                <a:spcPts val="0"/>
              </a:spcAft>
              <a:buClr>
                <a:schemeClr val="dk1"/>
              </a:buClr>
              <a:buSzPts val="1100"/>
              <a:buFont typeface="Arial"/>
              <a:buNone/>
            </a:pPr>
            <a:r>
              <a:rPr lang="en-GB" sz="2400">
                <a:solidFill>
                  <a:srgbClr val="F9F9F9"/>
                </a:solidFill>
                <a:latin typeface="Arial"/>
                <a:ea typeface="Arial"/>
                <a:cs typeface="Arial"/>
                <a:sym typeface="Arial"/>
              </a:rPr>
              <a:t>Explain the three formulations of the categorical imperative: universal law, end in itself, and the kingdom of ends.</a:t>
            </a:r>
            <a:endParaRPr sz="2400">
              <a:solidFill>
                <a:srgbClr val="F9F9F9"/>
              </a:solidFill>
              <a:latin typeface="Arial"/>
              <a:ea typeface="Arial"/>
              <a:cs typeface="Arial"/>
              <a:sym typeface="Arial"/>
            </a:endParaRPr>
          </a:p>
          <a:p>
            <a:pPr marL="548640" marR="0" lvl="0" indent="-306070" algn="l" rtl="0">
              <a:spcBef>
                <a:spcPts val="560"/>
              </a:spcBef>
              <a:spcAft>
                <a:spcPts val="0"/>
              </a:spcAft>
              <a:buClr>
                <a:schemeClr val="dk1"/>
              </a:buClr>
              <a:buSzPts val="1100"/>
              <a:buFont typeface="Arial"/>
              <a:buNone/>
            </a:pPr>
            <a:r>
              <a:rPr lang="en-GB" sz="2400">
                <a:solidFill>
                  <a:srgbClr val="F9F9F9"/>
                </a:solidFill>
                <a:latin typeface="Arial"/>
                <a:ea typeface="Arial"/>
                <a:cs typeface="Arial"/>
                <a:sym typeface="Arial"/>
              </a:rPr>
              <a:t>Explain how Kant’s ethics is based on assumptions about freedom, immortality and God</a:t>
            </a:r>
            <a:endParaRPr sz="2400">
              <a:solidFill>
                <a:srgbClr val="F9F9F9"/>
              </a:solidFill>
              <a:latin typeface="Arial"/>
              <a:ea typeface="Arial"/>
              <a:cs typeface="Arial"/>
              <a:sym typeface="Arial"/>
            </a:endParaRPr>
          </a:p>
          <a:p>
            <a:pPr marL="548640" marR="0" lvl="0" indent="-306070" algn="l" rtl="0">
              <a:spcBef>
                <a:spcPts val="560"/>
              </a:spcBef>
              <a:spcAft>
                <a:spcPts val="0"/>
              </a:spcAft>
              <a:buClr>
                <a:schemeClr val="dk1"/>
              </a:buClr>
              <a:buSzPts val="1100"/>
              <a:buFont typeface="Arial"/>
              <a:buNone/>
            </a:pPr>
            <a:r>
              <a:rPr lang="en-GB" sz="2400">
                <a:solidFill>
                  <a:srgbClr val="F9F9F9"/>
                </a:solidFill>
                <a:latin typeface="Arial"/>
                <a:ea typeface="Arial"/>
                <a:cs typeface="Arial"/>
                <a:sym typeface="Arial"/>
              </a:rPr>
              <a:t>Assess whether Kantian Ethics enables us to make good moral decisions</a:t>
            </a:r>
            <a:endParaRPr sz="2400">
              <a:solidFill>
                <a:srgbClr val="F9F9F9"/>
              </a:solidFill>
              <a:latin typeface="Arial"/>
              <a:ea typeface="Arial"/>
              <a:cs typeface="Arial"/>
              <a:sym typeface="Arial"/>
            </a:endParaRPr>
          </a:p>
          <a:p>
            <a:pPr marL="548640" marR="0" lvl="0" indent="-306070" algn="l" rtl="0">
              <a:spcBef>
                <a:spcPts val="560"/>
              </a:spcBef>
              <a:spcAft>
                <a:spcPts val="0"/>
              </a:spcAft>
              <a:buClr>
                <a:schemeClr val="dk1"/>
              </a:buClr>
              <a:buSzPts val="1100"/>
              <a:buFont typeface="Arial"/>
              <a:buNone/>
            </a:pPr>
            <a:r>
              <a:rPr lang="en-GB" sz="2400">
                <a:solidFill>
                  <a:srgbClr val="F9F9F9"/>
                </a:solidFill>
                <a:latin typeface="Arial"/>
                <a:ea typeface="Arial"/>
                <a:cs typeface="Arial"/>
                <a:sym typeface="Arial"/>
              </a:rPr>
              <a:t>Consider whether the idea of doing your duty is what makes an action right or wrong</a:t>
            </a:r>
            <a:endParaRPr sz="2400">
              <a:solidFill>
                <a:srgbClr val="F9F9F9"/>
              </a:solidFill>
              <a:latin typeface="Arial"/>
              <a:ea typeface="Arial"/>
              <a:cs typeface="Arial"/>
              <a:sym typeface="Arial"/>
            </a:endParaRPr>
          </a:p>
          <a:p>
            <a:pPr marL="548640" marR="0" lvl="0" indent="-306070" algn="l" rtl="0">
              <a:spcBef>
                <a:spcPts val="560"/>
              </a:spcBef>
              <a:spcAft>
                <a:spcPts val="0"/>
              </a:spcAft>
              <a:buClr>
                <a:schemeClr val="dk1"/>
              </a:buClr>
              <a:buSzPts val="1100"/>
              <a:buFont typeface="Arial"/>
              <a:buNone/>
            </a:pPr>
            <a:r>
              <a:rPr lang="en-GB" sz="2400">
                <a:solidFill>
                  <a:srgbClr val="F9F9F9"/>
                </a:solidFill>
                <a:latin typeface="Arial"/>
                <a:ea typeface="Arial"/>
                <a:cs typeface="Arial"/>
                <a:sym typeface="Arial"/>
              </a:rPr>
              <a:t>Consider criticisms of Kantian ethics such as its rejection of emotions/love and its abstract and impractical nature</a:t>
            </a:r>
            <a:endParaRPr sz="2400">
              <a:solidFill>
                <a:srgbClr val="F9F9F9"/>
              </a:solidFill>
              <a:latin typeface="Arial"/>
              <a:ea typeface="Arial"/>
              <a:cs typeface="Arial"/>
              <a:sym typeface="Arial"/>
            </a:endParaRPr>
          </a:p>
          <a:p>
            <a:pPr marL="548640" marR="0" lvl="0" indent="-306070" algn="l" rtl="0">
              <a:spcBef>
                <a:spcPts val="560"/>
              </a:spcBef>
              <a:spcAft>
                <a:spcPts val="0"/>
              </a:spcAft>
              <a:buClr>
                <a:srgbClr val="F9F9F9"/>
              </a:buClr>
              <a:buSzPts val="1820"/>
              <a:buFont typeface="Noto Sans Symbols"/>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15"/>
          <p:cNvSpPr txBox="1">
            <a:spLocks noGrp="1"/>
          </p:cNvSpPr>
          <p:nvPr>
            <p:ph type="title"/>
          </p:nvPr>
        </p:nvSpPr>
        <p:spPr>
          <a:xfrm>
            <a:off x="457200" y="274638"/>
            <a:ext cx="8229600" cy="1143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GB"/>
              <a:t>TASK 1</a:t>
            </a:r>
            <a:endParaRPr/>
          </a:p>
          <a:p>
            <a:pPr marL="0" lvl="0" indent="0" algn="ctr" rtl="0">
              <a:spcBef>
                <a:spcPts val="0"/>
              </a:spcBef>
              <a:spcAft>
                <a:spcPts val="0"/>
              </a:spcAft>
              <a:buNone/>
            </a:pPr>
            <a:r>
              <a:rPr lang="en-GB"/>
              <a:t>Review of ethical theories</a:t>
            </a:r>
            <a:endParaRPr/>
          </a:p>
        </p:txBody>
      </p:sp>
      <p:sp>
        <p:nvSpPr>
          <p:cNvPr id="97" name="Google Shape;97;p15"/>
          <p:cNvSpPr txBox="1">
            <a:spLocks noGrp="1"/>
          </p:cNvSpPr>
          <p:nvPr>
            <p:ph type="body" idx="1"/>
          </p:nvPr>
        </p:nvSpPr>
        <p:spPr>
          <a:xfrm>
            <a:off x="457200" y="1600200"/>
            <a:ext cx="8229600" cy="4709100"/>
          </a:xfrm>
          <a:prstGeom prst="rect">
            <a:avLst/>
          </a:prstGeom>
        </p:spPr>
        <p:txBody>
          <a:bodyPr spcFirstLastPara="1" wrap="square" lIns="91425" tIns="91425" rIns="91425" bIns="91425" anchor="t" anchorCtr="0">
            <a:noAutofit/>
          </a:bodyPr>
          <a:lstStyle/>
          <a:p>
            <a:pPr marL="0" lvl="0" indent="0" algn="l" rtl="0">
              <a:spcBef>
                <a:spcPts val="560"/>
              </a:spcBef>
              <a:spcAft>
                <a:spcPts val="0"/>
              </a:spcAft>
              <a:buNone/>
            </a:pPr>
            <a:r>
              <a:rPr lang="en-GB"/>
              <a:t>Absolutism, Relativism, Deontological, Teleological.</a:t>
            </a:r>
            <a:endParaRPr/>
          </a:p>
          <a:p>
            <a:pPr marL="0" lvl="0" indent="0" algn="l" rtl="0">
              <a:spcBef>
                <a:spcPts val="560"/>
              </a:spcBef>
              <a:spcAft>
                <a:spcPts val="0"/>
              </a:spcAft>
              <a:buNone/>
            </a:pPr>
            <a:endParaRPr/>
          </a:p>
          <a:p>
            <a:pPr marL="457200" lvl="0" indent="-344170" algn="l" rtl="0">
              <a:spcBef>
                <a:spcPts val="560"/>
              </a:spcBef>
              <a:spcAft>
                <a:spcPts val="0"/>
              </a:spcAft>
              <a:buSzPts val="1820"/>
              <a:buAutoNum type="arabicPeriod"/>
            </a:pPr>
            <a:r>
              <a:rPr lang="en-GB"/>
              <a:t>What do the 4 words above mean?</a:t>
            </a:r>
            <a:endParaRPr/>
          </a:p>
          <a:p>
            <a:pPr marL="457200" lvl="0" indent="-344170" algn="l" rtl="0">
              <a:spcBef>
                <a:spcPts val="0"/>
              </a:spcBef>
              <a:spcAft>
                <a:spcPts val="0"/>
              </a:spcAft>
              <a:buSzPts val="1820"/>
              <a:buAutoNum type="arabicPeriod"/>
            </a:pPr>
            <a:r>
              <a:rPr lang="en-GB"/>
              <a:t>In 1-2 sentences how do Utilitarians make moral decisions?</a:t>
            </a:r>
            <a:endParaRPr/>
          </a:p>
          <a:p>
            <a:pPr marL="457200" lvl="0" indent="-344170" algn="l" rtl="0">
              <a:spcBef>
                <a:spcPts val="0"/>
              </a:spcBef>
              <a:spcAft>
                <a:spcPts val="0"/>
              </a:spcAft>
              <a:buSzPts val="1820"/>
              <a:buAutoNum type="arabicPeriod"/>
            </a:pPr>
            <a:r>
              <a:rPr lang="en-GB"/>
              <a:t>In 1-2 sentences how do supporters of Natural Law make moral decisions?</a:t>
            </a:r>
            <a:endParaRPr/>
          </a:p>
          <a:p>
            <a:pPr marL="457200" lvl="0" indent="-344170" algn="l" rtl="0">
              <a:spcBef>
                <a:spcPts val="0"/>
              </a:spcBef>
              <a:spcAft>
                <a:spcPts val="0"/>
              </a:spcAft>
              <a:buSzPts val="1820"/>
              <a:buAutoNum type="arabicPeriod"/>
            </a:pPr>
            <a:r>
              <a:rPr lang="en-GB"/>
              <a:t>In 1-2 sentences how do supporters of Situation Ethics make moral decisions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1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EAD594"/>
              </a:buClr>
              <a:buFont typeface="Lucida Sans"/>
              <a:buNone/>
            </a:pPr>
            <a:r>
              <a:rPr lang="en-GB"/>
              <a:t>4 situations to think about</a:t>
            </a:r>
            <a:endParaRPr sz="4100" b="1" i="0" u="none" strike="noStrike" cap="none">
              <a:solidFill>
                <a:srgbClr val="EAD594"/>
              </a:solidFill>
              <a:latin typeface="Lucida Sans"/>
              <a:ea typeface="Lucida Sans"/>
              <a:cs typeface="Lucida Sans"/>
              <a:sym typeface="Lucida Sans"/>
            </a:endParaRPr>
          </a:p>
        </p:txBody>
      </p:sp>
      <p:sp>
        <p:nvSpPr>
          <p:cNvPr id="103" name="Google Shape;103;p16"/>
          <p:cNvSpPr txBox="1">
            <a:spLocks noGrp="1"/>
          </p:cNvSpPr>
          <p:nvPr>
            <p:ph type="body" idx="1"/>
          </p:nvPr>
        </p:nvSpPr>
        <p:spPr>
          <a:xfrm>
            <a:off x="188925" y="1945925"/>
            <a:ext cx="8652600" cy="4572000"/>
          </a:xfrm>
          <a:prstGeom prst="rect">
            <a:avLst/>
          </a:prstGeom>
          <a:noFill/>
          <a:ln>
            <a:noFill/>
          </a:ln>
        </p:spPr>
        <p:txBody>
          <a:bodyPr spcFirstLastPara="1" wrap="square" lIns="91425" tIns="45700" rIns="91425" bIns="45700" anchor="t" anchorCtr="0">
            <a:noAutofit/>
          </a:bodyPr>
          <a:lstStyle/>
          <a:p>
            <a:pPr marL="651510" marR="0" lvl="0" indent="-582707" algn="l" rtl="0">
              <a:lnSpc>
                <a:spcPct val="80000"/>
              </a:lnSpc>
              <a:spcBef>
                <a:spcPts val="0"/>
              </a:spcBef>
              <a:spcAft>
                <a:spcPts val="0"/>
              </a:spcAft>
              <a:buClr>
                <a:srgbClr val="F9F9F9"/>
              </a:buClr>
              <a:buSzPts val="2600"/>
              <a:buFont typeface="Lucida Sans"/>
              <a:buAutoNum type="arabicPeriod"/>
            </a:pPr>
            <a:r>
              <a:rPr lang="en-GB" sz="2600" b="0" i="0" u="none" strike="noStrike" cap="none">
                <a:solidFill>
                  <a:schemeClr val="lt1"/>
                </a:solidFill>
                <a:latin typeface="Book Antiqua"/>
                <a:ea typeface="Book Antiqua"/>
                <a:cs typeface="Book Antiqua"/>
                <a:sym typeface="Book Antiqua"/>
              </a:rPr>
              <a:t>Your teacher is teaching your class really well. She plans to use your results when she next applies for a promotion.</a:t>
            </a:r>
            <a:endParaRPr sz="2600"/>
          </a:p>
          <a:p>
            <a:pPr marL="651510" marR="0" lvl="0" indent="-582707" algn="l" rtl="0">
              <a:lnSpc>
                <a:spcPct val="80000"/>
              </a:lnSpc>
              <a:spcBef>
                <a:spcPts val="518"/>
              </a:spcBef>
              <a:spcAft>
                <a:spcPts val="0"/>
              </a:spcAft>
              <a:buClr>
                <a:srgbClr val="F9F9F9"/>
              </a:buClr>
              <a:buSzPts val="2600"/>
              <a:buFont typeface="Lucida Sans"/>
              <a:buAutoNum type="arabicPeriod"/>
            </a:pPr>
            <a:r>
              <a:rPr lang="en-GB" sz="2600" b="0" i="0" u="none" strike="noStrike" cap="none">
                <a:solidFill>
                  <a:schemeClr val="lt1"/>
                </a:solidFill>
                <a:latin typeface="Book Antiqua"/>
                <a:ea typeface="Book Antiqua"/>
                <a:cs typeface="Book Antiqua"/>
                <a:sym typeface="Book Antiqua"/>
              </a:rPr>
              <a:t>The local shopkeeper charges fair prices and will tell you if you accidentally pay too much. He knows that honesty is good for business</a:t>
            </a:r>
            <a:endParaRPr sz="2600"/>
          </a:p>
          <a:p>
            <a:pPr marL="651510" marR="0" lvl="0" indent="-582707" algn="l" rtl="0">
              <a:lnSpc>
                <a:spcPct val="80000"/>
              </a:lnSpc>
              <a:spcBef>
                <a:spcPts val="518"/>
              </a:spcBef>
              <a:spcAft>
                <a:spcPts val="0"/>
              </a:spcAft>
              <a:buClr>
                <a:srgbClr val="F9F9F9"/>
              </a:buClr>
              <a:buSzPts val="2600"/>
              <a:buFont typeface="Lucida Sans"/>
              <a:buAutoNum type="arabicPeriod"/>
            </a:pPr>
            <a:r>
              <a:rPr lang="en-GB" sz="2600" b="0" i="0" u="none" strike="noStrike" cap="none">
                <a:solidFill>
                  <a:schemeClr val="lt1"/>
                </a:solidFill>
                <a:latin typeface="Book Antiqua"/>
                <a:ea typeface="Book Antiqua"/>
                <a:cs typeface="Book Antiqua"/>
                <a:sym typeface="Book Antiqua"/>
              </a:rPr>
              <a:t>You promised your gran that you would visit but you have no intention of going. She is very forgetful anyway</a:t>
            </a:r>
            <a:endParaRPr sz="2600"/>
          </a:p>
          <a:p>
            <a:pPr marL="651510" marR="0" lvl="0" indent="-582707" algn="l" rtl="0">
              <a:lnSpc>
                <a:spcPct val="80000"/>
              </a:lnSpc>
              <a:spcBef>
                <a:spcPts val="518"/>
              </a:spcBef>
              <a:spcAft>
                <a:spcPts val="0"/>
              </a:spcAft>
              <a:buClr>
                <a:srgbClr val="F9F9F9"/>
              </a:buClr>
              <a:buSzPts val="2600"/>
              <a:buFont typeface="Lucida Sans"/>
              <a:buAutoNum type="arabicPeriod"/>
            </a:pPr>
            <a:r>
              <a:rPr lang="en-GB" sz="2600" b="0" i="0" u="none" strike="noStrike" cap="none">
                <a:solidFill>
                  <a:schemeClr val="lt1"/>
                </a:solidFill>
                <a:latin typeface="Book Antiqua"/>
                <a:ea typeface="Book Antiqua"/>
                <a:cs typeface="Book Antiqua"/>
                <a:sym typeface="Book Antiqua"/>
              </a:rPr>
              <a:t>Steve and his 3 friends push their car that has run out of fuel. Steve notices that the friends are strong enough to push the car without him. So he walks along pretending to push. </a:t>
            </a:r>
            <a:endParaRPr sz="2600" b="0" i="0" u="none" strike="noStrike" cap="none">
              <a:solidFill>
                <a:schemeClr val="lt1"/>
              </a:solidFill>
              <a:latin typeface="Book Antiqua"/>
              <a:ea typeface="Book Antiqua"/>
              <a:cs typeface="Book Antiqua"/>
              <a:sym typeface="Book Antiqua"/>
            </a:endParaRPr>
          </a:p>
        </p:txBody>
      </p:sp>
      <p:sp>
        <p:nvSpPr>
          <p:cNvPr id="104" name="Google Shape;104;p16"/>
          <p:cNvSpPr/>
          <p:nvPr/>
        </p:nvSpPr>
        <p:spPr>
          <a:xfrm>
            <a:off x="1691680" y="1196752"/>
            <a:ext cx="6192688" cy="576064"/>
          </a:xfrm>
          <a:prstGeom prst="ellipse">
            <a:avLst/>
          </a:prstGeom>
          <a:solidFill>
            <a:srgbClr val="00B050"/>
          </a:solidFill>
          <a:ln w="25400" cap="flat" cmpd="sng">
            <a:solidFill>
              <a:srgbClr val="96874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2000" b="1" i="0" u="none" strike="noStrike" cap="none">
                <a:solidFill>
                  <a:schemeClr val="lt1"/>
                </a:solidFill>
                <a:latin typeface="Book Antiqua"/>
                <a:ea typeface="Book Antiqua"/>
                <a:cs typeface="Book Antiqua"/>
                <a:sym typeface="Book Antiqua"/>
              </a:rPr>
              <a:t>Morally right or morally wrong??</a:t>
            </a:r>
            <a:endParaRPr sz="2000" b="1" i="0" u="none" strike="noStrike" cap="none">
              <a:solidFill>
                <a:schemeClr val="lt1"/>
              </a:solidFill>
              <a:latin typeface="Book Antiqua"/>
              <a:ea typeface="Book Antiqua"/>
              <a:cs typeface="Book Antiqua"/>
              <a:sym typeface="Book Antiqu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17"/>
          <p:cNvSpPr txBox="1">
            <a:spLocks noGrp="1"/>
          </p:cNvSpPr>
          <p:nvPr>
            <p:ph type="title"/>
          </p:nvPr>
        </p:nvSpPr>
        <p:spPr>
          <a:xfrm>
            <a:off x="457200" y="274638"/>
            <a:ext cx="8229600" cy="1143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GB"/>
              <a:t>Today</a:t>
            </a:r>
            <a:endParaRPr/>
          </a:p>
        </p:txBody>
      </p:sp>
      <p:sp>
        <p:nvSpPr>
          <p:cNvPr id="110" name="Google Shape;110;p17"/>
          <p:cNvSpPr txBox="1">
            <a:spLocks noGrp="1"/>
          </p:cNvSpPr>
          <p:nvPr>
            <p:ph type="body" idx="1"/>
          </p:nvPr>
        </p:nvSpPr>
        <p:spPr>
          <a:xfrm>
            <a:off x="457200" y="1600200"/>
            <a:ext cx="8229600" cy="4709100"/>
          </a:xfrm>
          <a:prstGeom prst="rect">
            <a:avLst/>
          </a:prstGeom>
        </p:spPr>
        <p:txBody>
          <a:bodyPr spcFirstLastPara="1" wrap="square" lIns="91425" tIns="91425" rIns="91425" bIns="91425" anchor="t" anchorCtr="0">
            <a:noAutofit/>
          </a:bodyPr>
          <a:lstStyle/>
          <a:p>
            <a:pPr marL="0" lvl="0" indent="0" algn="l" rtl="0">
              <a:spcBef>
                <a:spcPts val="560"/>
              </a:spcBef>
              <a:spcAft>
                <a:spcPts val="0"/>
              </a:spcAft>
              <a:buNone/>
            </a:pPr>
            <a:r>
              <a:rPr lang="en-GB"/>
              <a:t>The key idea of our 4th and final ethical theory is that we should do our </a:t>
            </a:r>
            <a:r>
              <a:rPr lang="en-GB">
                <a:solidFill>
                  <a:srgbClr val="FFFF00"/>
                </a:solidFill>
              </a:rPr>
              <a:t>duty</a:t>
            </a:r>
            <a:endParaRPr>
              <a:solidFill>
                <a:srgbClr val="FFFF00"/>
              </a:solidFill>
            </a:endParaRPr>
          </a:p>
          <a:p>
            <a:pPr marL="0" lvl="0" indent="0" algn="l" rtl="0">
              <a:spcBef>
                <a:spcPts val="560"/>
              </a:spcBef>
              <a:spcAft>
                <a:spcPts val="0"/>
              </a:spcAft>
              <a:buNone/>
            </a:pPr>
            <a:endParaRPr>
              <a:solidFill>
                <a:srgbClr val="FFFF00"/>
              </a:solidFill>
            </a:endParaRPr>
          </a:p>
          <a:p>
            <a:pPr marL="0" lvl="0" indent="0" algn="l" rtl="0">
              <a:spcBef>
                <a:spcPts val="560"/>
              </a:spcBef>
              <a:spcAft>
                <a:spcPts val="0"/>
              </a:spcAft>
              <a:buNone/>
            </a:pPr>
            <a:r>
              <a:rPr lang="en-GB"/>
              <a:t>The next few slides will help us to get some understanding of what duty is.</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18"/>
          <p:cNvSpPr txBox="1">
            <a:spLocks noGrp="1"/>
          </p:cNvSpPr>
          <p:nvPr>
            <p:ph type="title"/>
          </p:nvPr>
        </p:nvSpPr>
        <p:spPr>
          <a:xfrm>
            <a:off x="457200" y="274638"/>
            <a:ext cx="8229600" cy="1143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GB"/>
              <a:t>Firefighters</a:t>
            </a:r>
            <a:endParaRPr/>
          </a:p>
        </p:txBody>
      </p:sp>
      <p:sp>
        <p:nvSpPr>
          <p:cNvPr id="116" name="Google Shape;116;p18"/>
          <p:cNvSpPr txBox="1">
            <a:spLocks noGrp="1"/>
          </p:cNvSpPr>
          <p:nvPr>
            <p:ph type="body" idx="1"/>
          </p:nvPr>
        </p:nvSpPr>
        <p:spPr>
          <a:xfrm>
            <a:off x="457200" y="1600200"/>
            <a:ext cx="8229600" cy="4709100"/>
          </a:xfrm>
          <a:prstGeom prst="rect">
            <a:avLst/>
          </a:prstGeom>
        </p:spPr>
        <p:txBody>
          <a:bodyPr spcFirstLastPara="1" wrap="square" lIns="91425" tIns="91425" rIns="91425" bIns="91425" anchor="t" anchorCtr="0">
            <a:noAutofit/>
          </a:bodyPr>
          <a:lstStyle/>
          <a:p>
            <a:pPr marL="0" lvl="0" indent="0" algn="l" rtl="0">
              <a:spcBef>
                <a:spcPts val="560"/>
              </a:spcBef>
              <a:spcAft>
                <a:spcPts val="0"/>
              </a:spcAft>
              <a:buNone/>
            </a:pPr>
            <a:endParaRPr/>
          </a:p>
        </p:txBody>
      </p:sp>
      <p:pic>
        <p:nvPicPr>
          <p:cNvPr id="117" name="Google Shape;117;p18" descr="See the source image"/>
          <p:cNvPicPr preferRelativeResize="0"/>
          <p:nvPr/>
        </p:nvPicPr>
        <p:blipFill>
          <a:blip r:embed="rId3">
            <a:alphaModFix/>
          </a:blip>
          <a:stretch>
            <a:fillRect/>
          </a:stretch>
        </p:blipFill>
        <p:spPr>
          <a:xfrm>
            <a:off x="457200" y="1701600"/>
            <a:ext cx="5193900" cy="3267125"/>
          </a:xfrm>
          <a:prstGeom prst="rect">
            <a:avLst/>
          </a:prstGeom>
          <a:noFill/>
          <a:ln>
            <a:noFill/>
          </a:ln>
        </p:spPr>
      </p:pic>
      <p:sp>
        <p:nvSpPr>
          <p:cNvPr id="118" name="Google Shape;118;p18"/>
          <p:cNvSpPr txBox="1"/>
          <p:nvPr/>
        </p:nvSpPr>
        <p:spPr>
          <a:xfrm>
            <a:off x="6007825" y="1908150"/>
            <a:ext cx="2569500" cy="4043100"/>
          </a:xfrm>
          <a:prstGeom prst="rect">
            <a:avLst/>
          </a:prstGeom>
          <a:solidFill>
            <a:schemeClr val="lt1"/>
          </a:solid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GB" sz="2400" dirty="0">
                <a:latin typeface="Book Antiqua"/>
                <a:ea typeface="Book Antiqua"/>
                <a:cs typeface="Book Antiqua"/>
                <a:sym typeface="Book Antiqua"/>
              </a:rPr>
              <a:t>These firefighters </a:t>
            </a:r>
            <a:r>
              <a:rPr lang="en-GB" sz="2400" dirty="0" smtClean="0">
                <a:latin typeface="Book Antiqua"/>
                <a:ea typeface="Book Antiqua"/>
                <a:cs typeface="Book Antiqua"/>
                <a:sym typeface="Book Antiqua"/>
              </a:rPr>
              <a:t>spent </a:t>
            </a:r>
            <a:r>
              <a:rPr lang="en-GB" sz="2400" dirty="0">
                <a:latin typeface="Book Antiqua"/>
                <a:ea typeface="Book Antiqua"/>
                <a:cs typeface="Book Antiqua"/>
                <a:sym typeface="Book Antiqua"/>
              </a:rPr>
              <a:t>all night tackling the Grenfell Tower blaze. </a:t>
            </a:r>
            <a:endParaRPr sz="2400" dirty="0">
              <a:latin typeface="Book Antiqua"/>
              <a:ea typeface="Book Antiqua"/>
              <a:cs typeface="Book Antiqua"/>
              <a:sym typeface="Book Antiqua"/>
            </a:endParaRPr>
          </a:p>
          <a:p>
            <a:pPr marL="0" lvl="0" indent="0" algn="l" rtl="0">
              <a:spcBef>
                <a:spcPts val="0"/>
              </a:spcBef>
              <a:spcAft>
                <a:spcPts val="0"/>
              </a:spcAft>
              <a:buNone/>
            </a:pPr>
            <a:endParaRPr sz="2400" dirty="0">
              <a:latin typeface="Book Antiqua"/>
              <a:ea typeface="Book Antiqua"/>
              <a:cs typeface="Book Antiqua"/>
              <a:sym typeface="Book Antiqua"/>
            </a:endParaRPr>
          </a:p>
          <a:p>
            <a:pPr marL="0" lvl="0" indent="0" algn="l" rtl="0">
              <a:spcBef>
                <a:spcPts val="0"/>
              </a:spcBef>
              <a:spcAft>
                <a:spcPts val="0"/>
              </a:spcAft>
              <a:buNone/>
            </a:pPr>
            <a:r>
              <a:rPr lang="en-GB" sz="2400" dirty="0">
                <a:latin typeface="Book Antiqua"/>
                <a:ea typeface="Book Antiqua"/>
                <a:cs typeface="Book Antiqua"/>
                <a:sym typeface="Book Antiqua"/>
              </a:rPr>
              <a:t>They would say that they have just done their </a:t>
            </a:r>
            <a:r>
              <a:rPr lang="en-GB" sz="2400" b="1" dirty="0">
                <a:latin typeface="Book Antiqua"/>
                <a:ea typeface="Book Antiqua"/>
                <a:cs typeface="Book Antiqua"/>
                <a:sym typeface="Book Antiqua"/>
              </a:rPr>
              <a:t>duty</a:t>
            </a:r>
            <a:endParaRPr sz="2400" b="1" dirty="0">
              <a:latin typeface="Book Antiqua"/>
              <a:ea typeface="Book Antiqua"/>
              <a:cs typeface="Book Antiqua"/>
              <a:sym typeface="Book Antiqu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19"/>
          <p:cNvSpPr txBox="1">
            <a:spLocks noGrp="1"/>
          </p:cNvSpPr>
          <p:nvPr>
            <p:ph type="title"/>
          </p:nvPr>
        </p:nvSpPr>
        <p:spPr>
          <a:xfrm>
            <a:off x="457200" y="274638"/>
            <a:ext cx="8229600" cy="1143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GB"/>
              <a:t>Duty of Care</a:t>
            </a:r>
            <a:endParaRPr/>
          </a:p>
        </p:txBody>
      </p:sp>
      <p:sp>
        <p:nvSpPr>
          <p:cNvPr id="124" name="Google Shape;124;p19"/>
          <p:cNvSpPr txBox="1">
            <a:spLocks noGrp="1"/>
          </p:cNvSpPr>
          <p:nvPr>
            <p:ph type="body" idx="1"/>
          </p:nvPr>
        </p:nvSpPr>
        <p:spPr>
          <a:xfrm>
            <a:off x="457200" y="1600200"/>
            <a:ext cx="8229600" cy="4709100"/>
          </a:xfrm>
          <a:prstGeom prst="rect">
            <a:avLst/>
          </a:prstGeom>
        </p:spPr>
        <p:txBody>
          <a:bodyPr spcFirstLastPara="1" wrap="square" lIns="91425" tIns="91425" rIns="91425" bIns="91425" anchor="t" anchorCtr="0">
            <a:noAutofit/>
          </a:bodyPr>
          <a:lstStyle/>
          <a:p>
            <a:pPr marL="0" lvl="0" indent="0" algn="l" rtl="0">
              <a:spcBef>
                <a:spcPts val="560"/>
              </a:spcBef>
              <a:spcAft>
                <a:spcPts val="0"/>
              </a:spcAft>
              <a:buNone/>
            </a:pPr>
            <a:endParaRPr/>
          </a:p>
        </p:txBody>
      </p:sp>
      <p:pic>
        <p:nvPicPr>
          <p:cNvPr id="125" name="Google Shape;125;p19" descr="See the source image"/>
          <p:cNvPicPr preferRelativeResize="0"/>
          <p:nvPr/>
        </p:nvPicPr>
        <p:blipFill>
          <a:blip r:embed="rId3">
            <a:alphaModFix/>
          </a:blip>
          <a:stretch>
            <a:fillRect/>
          </a:stretch>
        </p:blipFill>
        <p:spPr>
          <a:xfrm>
            <a:off x="1760775" y="1600200"/>
            <a:ext cx="5249599" cy="2952900"/>
          </a:xfrm>
          <a:prstGeom prst="rect">
            <a:avLst/>
          </a:prstGeom>
          <a:noFill/>
          <a:ln>
            <a:noFill/>
          </a:ln>
        </p:spPr>
      </p:pic>
      <p:sp>
        <p:nvSpPr>
          <p:cNvPr id="126" name="Google Shape;126;p19"/>
          <p:cNvSpPr txBox="1"/>
          <p:nvPr/>
        </p:nvSpPr>
        <p:spPr>
          <a:xfrm>
            <a:off x="1020200" y="4874275"/>
            <a:ext cx="7462500" cy="1794900"/>
          </a:xfrm>
          <a:prstGeom prst="rect">
            <a:avLst/>
          </a:prstGeom>
          <a:solidFill>
            <a:schemeClr val="lt1"/>
          </a:solid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GB" sz="2400" dirty="0">
                <a:latin typeface="Book Antiqua"/>
                <a:ea typeface="Book Antiqua"/>
                <a:cs typeface="Book Antiqua"/>
                <a:sym typeface="Book Antiqua"/>
              </a:rPr>
              <a:t>Following the suicide of former Love Island contestant Mike </a:t>
            </a:r>
            <a:r>
              <a:rPr lang="en-GB" sz="2400" dirty="0" err="1">
                <a:latin typeface="Book Antiqua"/>
                <a:ea typeface="Book Antiqua"/>
                <a:cs typeface="Book Antiqua"/>
                <a:sym typeface="Book Antiqua"/>
              </a:rPr>
              <a:t>Thalassitis</a:t>
            </a:r>
            <a:r>
              <a:rPr lang="en-GB" sz="2400" dirty="0">
                <a:latin typeface="Book Antiqua"/>
                <a:ea typeface="Book Antiqua"/>
                <a:cs typeface="Book Antiqua"/>
                <a:sym typeface="Book Antiqua"/>
              </a:rPr>
              <a:t> - the health secretary suggested that the programme makers owe contestants on such shows a </a:t>
            </a:r>
            <a:r>
              <a:rPr lang="en-GB" sz="2400" b="1" dirty="0">
                <a:latin typeface="Book Antiqua"/>
                <a:ea typeface="Book Antiqua"/>
                <a:cs typeface="Book Antiqua"/>
                <a:sym typeface="Book Antiqua"/>
              </a:rPr>
              <a:t>duty</a:t>
            </a:r>
            <a:r>
              <a:rPr lang="en-GB" sz="2400" dirty="0">
                <a:latin typeface="Book Antiqua"/>
                <a:ea typeface="Book Antiqua"/>
                <a:cs typeface="Book Antiqua"/>
                <a:sym typeface="Book Antiqua"/>
              </a:rPr>
              <a:t> of care</a:t>
            </a:r>
            <a:endParaRPr sz="2400" dirty="0">
              <a:latin typeface="Book Antiqua"/>
              <a:ea typeface="Book Antiqua"/>
              <a:cs typeface="Book Antiqua"/>
              <a:sym typeface="Book Antiqu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2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EAD594"/>
              </a:buClr>
              <a:buFont typeface="Lucida Sans"/>
              <a:buNone/>
            </a:pPr>
            <a:r>
              <a:rPr lang="en-GB" sz="4100" b="1" i="0" u="none" strike="noStrike" cap="none">
                <a:solidFill>
                  <a:srgbClr val="EAD594"/>
                </a:solidFill>
                <a:latin typeface="Lucida Sans"/>
                <a:ea typeface="Lucida Sans"/>
                <a:cs typeface="Lucida Sans"/>
                <a:sym typeface="Lucida Sans"/>
              </a:rPr>
              <a:t>Who is he? Why is he famous?</a:t>
            </a:r>
            <a:endParaRPr sz="4100" b="1" i="0" u="none" strike="noStrike" cap="none">
              <a:solidFill>
                <a:srgbClr val="EAD594"/>
              </a:solidFill>
              <a:latin typeface="Lucida Sans"/>
              <a:ea typeface="Lucida Sans"/>
              <a:cs typeface="Lucida Sans"/>
              <a:sym typeface="Lucida Sans"/>
            </a:endParaRPr>
          </a:p>
        </p:txBody>
      </p:sp>
      <p:sp>
        <p:nvSpPr>
          <p:cNvPr id="132" name="Google Shape;132;p20"/>
          <p:cNvSpPr txBox="1">
            <a:spLocks noGrp="1"/>
          </p:cNvSpPr>
          <p:nvPr>
            <p:ph type="body" idx="1"/>
          </p:nvPr>
        </p:nvSpPr>
        <p:spPr>
          <a:xfrm>
            <a:off x="457200" y="1600200"/>
            <a:ext cx="8229600" cy="4709160"/>
          </a:xfrm>
          <a:prstGeom prst="rect">
            <a:avLst/>
          </a:prstGeom>
          <a:noFill/>
          <a:ln>
            <a:noFill/>
          </a:ln>
        </p:spPr>
        <p:txBody>
          <a:bodyPr spcFirstLastPara="1" wrap="square" lIns="91425" tIns="45700" rIns="91425" bIns="45700" anchor="t" anchorCtr="0">
            <a:noAutofit/>
          </a:bodyPr>
          <a:lstStyle/>
          <a:p>
            <a:pPr marL="548640" marR="0" lvl="0" indent="-306070" algn="l" rtl="0">
              <a:spcBef>
                <a:spcPts val="0"/>
              </a:spcBef>
              <a:spcAft>
                <a:spcPts val="0"/>
              </a:spcAft>
              <a:buClr>
                <a:srgbClr val="F9F9F9"/>
              </a:buClr>
              <a:buSzPts val="1820"/>
              <a:buFont typeface="Noto Sans Symbols"/>
              <a:buNone/>
            </a:pPr>
            <a:endParaRPr sz="2800" b="0" i="0" u="none" strike="noStrike" cap="none">
              <a:solidFill>
                <a:schemeClr val="lt1"/>
              </a:solidFill>
              <a:latin typeface="Book Antiqua"/>
              <a:ea typeface="Book Antiqua"/>
              <a:cs typeface="Book Antiqua"/>
              <a:sym typeface="Book Antiqua"/>
            </a:endParaRPr>
          </a:p>
        </p:txBody>
      </p:sp>
      <p:pic>
        <p:nvPicPr>
          <p:cNvPr id="133" name="Google Shape;133;p20"/>
          <p:cNvPicPr preferRelativeResize="0"/>
          <p:nvPr/>
        </p:nvPicPr>
        <p:blipFill rotWithShape="1">
          <a:blip r:embed="rId3">
            <a:alphaModFix/>
          </a:blip>
          <a:srcRect/>
          <a:stretch/>
        </p:blipFill>
        <p:spPr>
          <a:xfrm>
            <a:off x="971600" y="1772816"/>
            <a:ext cx="3744416" cy="3744416"/>
          </a:xfrm>
          <a:prstGeom prst="rect">
            <a:avLst/>
          </a:prstGeom>
          <a:noFill/>
          <a:ln>
            <a:noFill/>
          </a:ln>
        </p:spPr>
      </p:pic>
      <p:sp>
        <p:nvSpPr>
          <p:cNvPr id="134" name="Google Shape;134;p20"/>
          <p:cNvSpPr/>
          <p:nvPr/>
        </p:nvSpPr>
        <p:spPr>
          <a:xfrm>
            <a:off x="5364088" y="2564904"/>
            <a:ext cx="3096344" cy="3024336"/>
          </a:xfrm>
          <a:prstGeom prst="ellipse">
            <a:avLst/>
          </a:prstGeom>
          <a:solidFill>
            <a:schemeClr val="accent1"/>
          </a:solidFill>
          <a:ln w="25400" cap="flat" cmpd="sng">
            <a:solidFill>
              <a:srgbClr val="96874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800" b="0" i="0" u="none" strike="noStrike" cap="none">
                <a:solidFill>
                  <a:schemeClr val="lt1"/>
                </a:solidFill>
                <a:latin typeface="Book Antiqua"/>
                <a:ea typeface="Book Antiqua"/>
                <a:cs typeface="Book Antiqua"/>
                <a:sym typeface="Book Antiqua"/>
              </a:rPr>
              <a:t>If you had done what he had done, would you be treated differently</a:t>
            </a:r>
            <a:endParaRPr sz="1800" b="0" i="0" u="none" strike="noStrike" cap="none">
              <a:solidFill>
                <a:schemeClr val="lt1"/>
              </a:solidFill>
              <a:latin typeface="Book Antiqua"/>
              <a:ea typeface="Book Antiqua"/>
              <a:cs typeface="Book Antiqua"/>
              <a:sym typeface="Book Antiqu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2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EAD594"/>
              </a:buClr>
              <a:buFont typeface="Lucida Sans"/>
              <a:buNone/>
            </a:pPr>
            <a:r>
              <a:rPr lang="en-GB"/>
              <a:t>What can we expect of our doctors</a:t>
            </a:r>
            <a:endParaRPr sz="4100" b="1" i="0" u="none" strike="noStrike" cap="none">
              <a:solidFill>
                <a:srgbClr val="EAD594"/>
              </a:solidFill>
              <a:latin typeface="Lucida Sans"/>
              <a:ea typeface="Lucida Sans"/>
              <a:cs typeface="Lucida Sans"/>
              <a:sym typeface="Lucida Sans"/>
            </a:endParaRPr>
          </a:p>
        </p:txBody>
      </p:sp>
      <p:sp>
        <p:nvSpPr>
          <p:cNvPr id="140" name="Google Shape;140;p21"/>
          <p:cNvSpPr txBox="1">
            <a:spLocks noGrp="1"/>
          </p:cNvSpPr>
          <p:nvPr>
            <p:ph type="body" idx="1"/>
          </p:nvPr>
        </p:nvSpPr>
        <p:spPr>
          <a:xfrm>
            <a:off x="457200" y="1600200"/>
            <a:ext cx="8229600" cy="4709100"/>
          </a:xfrm>
          <a:prstGeom prst="rect">
            <a:avLst/>
          </a:prstGeom>
          <a:noFill/>
          <a:ln>
            <a:noFill/>
          </a:ln>
        </p:spPr>
        <p:txBody>
          <a:bodyPr spcFirstLastPara="1" wrap="square" lIns="91425" tIns="45700" rIns="91425" bIns="45700" anchor="t" anchorCtr="0">
            <a:noAutofit/>
          </a:bodyPr>
          <a:lstStyle/>
          <a:p>
            <a:pPr marL="548640" marR="0" lvl="0" indent="-306070" algn="l" rtl="0">
              <a:spcBef>
                <a:spcPts val="0"/>
              </a:spcBef>
              <a:spcAft>
                <a:spcPts val="0"/>
              </a:spcAft>
              <a:buClr>
                <a:srgbClr val="F9F9F9"/>
              </a:buClr>
              <a:buSzPts val="1820"/>
              <a:buFont typeface="Noto Sans Symbols"/>
              <a:buNone/>
            </a:pPr>
            <a:endParaRPr sz="2800" b="0" i="0" u="none" strike="noStrike" cap="none">
              <a:solidFill>
                <a:schemeClr val="lt1"/>
              </a:solidFill>
              <a:latin typeface="Book Antiqua"/>
              <a:ea typeface="Book Antiqua"/>
              <a:cs typeface="Book Antiqua"/>
              <a:sym typeface="Book Antiqua"/>
            </a:endParaRPr>
          </a:p>
        </p:txBody>
      </p:sp>
      <p:pic>
        <p:nvPicPr>
          <p:cNvPr id="141" name="Google Shape;141;p21"/>
          <p:cNvPicPr preferRelativeResize="0"/>
          <p:nvPr/>
        </p:nvPicPr>
        <p:blipFill rotWithShape="1">
          <a:blip r:embed="rId3">
            <a:alphaModFix/>
          </a:blip>
          <a:srcRect/>
          <a:stretch/>
        </p:blipFill>
        <p:spPr>
          <a:xfrm>
            <a:off x="971600" y="1772816"/>
            <a:ext cx="3744300" cy="3744300"/>
          </a:xfrm>
          <a:prstGeom prst="rect">
            <a:avLst/>
          </a:prstGeom>
          <a:noFill/>
          <a:ln>
            <a:noFill/>
          </a:ln>
        </p:spPr>
      </p:pic>
      <p:sp>
        <p:nvSpPr>
          <p:cNvPr id="142" name="Google Shape;142;p21"/>
          <p:cNvSpPr/>
          <p:nvPr/>
        </p:nvSpPr>
        <p:spPr>
          <a:xfrm>
            <a:off x="4968750" y="1772825"/>
            <a:ext cx="3873000" cy="4291800"/>
          </a:xfrm>
          <a:prstGeom prst="ellipse">
            <a:avLst/>
          </a:prstGeom>
          <a:solidFill>
            <a:schemeClr val="accent1"/>
          </a:solidFill>
          <a:ln w="25400" cap="flat" cmpd="sng">
            <a:solidFill>
              <a:srgbClr val="96874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2000" dirty="0">
                <a:latin typeface="Book Antiqua"/>
                <a:ea typeface="Book Antiqua"/>
                <a:cs typeface="Book Antiqua"/>
                <a:sym typeface="Book Antiqua"/>
              </a:rPr>
              <a:t>Dr Conrad Murray was held responsible for his part in the death of Michael Jackson. Unlike you or I, he </a:t>
            </a:r>
            <a:r>
              <a:rPr lang="en-GB" sz="2000" dirty="0" smtClean="0">
                <a:latin typeface="Book Antiqua"/>
                <a:ea typeface="Book Antiqua"/>
                <a:cs typeface="Book Antiqua"/>
                <a:sym typeface="Book Antiqua"/>
              </a:rPr>
              <a:t>should </a:t>
            </a:r>
            <a:r>
              <a:rPr lang="en-GB" sz="2000" dirty="0">
                <a:latin typeface="Book Antiqua"/>
                <a:ea typeface="Book Antiqua"/>
                <a:cs typeface="Book Antiqua"/>
                <a:sym typeface="Book Antiqua"/>
              </a:rPr>
              <a:t>have known and been able to foresee the effects of the medication he gave </a:t>
            </a:r>
            <a:r>
              <a:rPr lang="en-GB" sz="2000" dirty="0" smtClean="0">
                <a:latin typeface="Book Antiqua"/>
                <a:ea typeface="Book Antiqua"/>
                <a:cs typeface="Book Antiqua"/>
                <a:sym typeface="Book Antiqua"/>
              </a:rPr>
              <a:t>Jackson. He failed in his </a:t>
            </a:r>
            <a:r>
              <a:rPr lang="en-GB" sz="2000" b="1" dirty="0" smtClean="0">
                <a:latin typeface="Book Antiqua"/>
                <a:ea typeface="Book Antiqua"/>
                <a:cs typeface="Book Antiqua"/>
                <a:sym typeface="Book Antiqua"/>
              </a:rPr>
              <a:t>duty</a:t>
            </a:r>
            <a:r>
              <a:rPr lang="en-GB" sz="2000" dirty="0" smtClean="0">
                <a:latin typeface="Book Antiqua"/>
                <a:ea typeface="Book Antiqua"/>
                <a:cs typeface="Book Antiqua"/>
                <a:sym typeface="Book Antiqua"/>
              </a:rPr>
              <a:t> to his patient</a:t>
            </a:r>
            <a:endParaRPr sz="2000" b="0" i="0" u="none" strike="noStrike" cap="none" dirty="0">
              <a:latin typeface="Book Antiqua"/>
              <a:ea typeface="Book Antiqua"/>
              <a:cs typeface="Book Antiqua"/>
              <a:sym typeface="Book Antiqua"/>
            </a:endParaRPr>
          </a:p>
        </p:txBody>
      </p:sp>
    </p:spTree>
  </p:cSld>
  <p:clrMapOvr>
    <a:masterClrMapping/>
  </p:clrMapOvr>
</p:sld>
</file>

<file path=ppt/theme/theme1.xml><?xml version="1.0" encoding="utf-8"?>
<a:theme xmlns:a="http://schemas.openxmlformats.org/drawingml/2006/main" name="Apex">
  <a:themeElements>
    <a:clrScheme name="Apex">
      <a:dk1>
        <a:srgbClr val="000000"/>
      </a:dk1>
      <a:lt1>
        <a:srgbClr val="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860</Words>
  <Application>Microsoft Office PowerPoint</Application>
  <PresentationFormat>On-screen Show (4:3)</PresentationFormat>
  <Paragraphs>85</Paragraphs>
  <Slides>16</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Book Antiqua</vt:lpstr>
      <vt:lpstr>Noto Sans Symbols</vt:lpstr>
      <vt:lpstr>Lucida Sans</vt:lpstr>
      <vt:lpstr>Arial</vt:lpstr>
      <vt:lpstr>Apex</vt:lpstr>
      <vt:lpstr>KANTIAN ETHICS</vt:lpstr>
      <vt:lpstr>Topic Checklist</vt:lpstr>
      <vt:lpstr>TASK 1 Review of ethical theories</vt:lpstr>
      <vt:lpstr>4 situations to think about</vt:lpstr>
      <vt:lpstr>Today</vt:lpstr>
      <vt:lpstr>Firefighters</vt:lpstr>
      <vt:lpstr>Duty of Care</vt:lpstr>
      <vt:lpstr>Who is he? Why is he famous?</vt:lpstr>
      <vt:lpstr>What can we expect of our doctors</vt:lpstr>
      <vt:lpstr>Some professions and roles have duties that seem obvious</vt:lpstr>
      <vt:lpstr>Duties</vt:lpstr>
      <vt:lpstr>What if</vt:lpstr>
      <vt:lpstr>Kantian ethics – some key points</vt:lpstr>
      <vt:lpstr>Task 2</vt:lpstr>
      <vt:lpstr>Task 3</vt:lpstr>
      <vt:lpstr>Task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KANTIAN ETHICS</dc:title>
  <dc:creator>Chris Eyre</dc:creator>
  <cp:lastModifiedBy>Chris Eyre</cp:lastModifiedBy>
  <cp:revision>2</cp:revision>
  <dcterms:modified xsi:type="dcterms:W3CDTF">2020-08-29T08:53:19Z</dcterms:modified>
</cp:coreProperties>
</file>